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9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</p:sldIdLst>
  <p:sldSz cx="12192000" cy="6858000"/>
  <p:notesSz cx="6858000" cy="9144000"/>
  <p:embeddedFontLst>
    <p:embeddedFont>
      <p:font typeface="Century Gothic" panose="020B0502020202020204" pitchFamily="34" charset="0"/>
      <p:regular r:id="rId95"/>
      <p:bold r:id="rId96"/>
      <p:italic r:id="rId97"/>
      <p:boldItalic r:id="rId9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99" roundtripDataSignature="AMtx7mg3k2wC788xfVgwwjoVglWAPjhAj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81" d="100"/>
          <a:sy n="81" d="100"/>
        </p:scale>
        <p:origin x="114" y="54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theme" Target="theme/theme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font" Target="fonts/font1.fntdata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notesMaster" Target="notesMasters/notesMaster1.xml"/><Relationship Id="rId99" Type="http://customschemas.google.com/relationships/presentationmetadata" Target="metadata"/><Relationship Id="rId10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font" Target="fonts/font3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font" Target="fonts/font4.fntdata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38cdd151740_0_4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40" name="Google Shape;240;g38cdd151740_0_4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38cdd151740_0_4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48" name="Google Shape;248;g38cdd151740_0_4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38cdd15174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57" name="Google Shape;257;g38cdd15174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38ce763b237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64" name="Google Shape;264;g38ce763b237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38cdd151740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70" name="Google Shape;270;g38cdd151740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38cdd151740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80" name="Google Shape;280;g38cdd151740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38cdd151740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87" name="Google Shape;287;g38cdd151740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38cdd151740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95" name="Google Shape;295;g38cdd151740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38cdd151740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06" name="Google Shape;306;g38cdd151740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38cdd151740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15" name="Google Shape;315;g38cdd151740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9" name="Google Shape;16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38cdd151740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23" name="Google Shape;323;g38cdd151740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38cdd151740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29" name="Google Shape;329;g38cdd151740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38cdd151740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38" name="Google Shape;338;g38cdd151740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38cdd151740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45" name="Google Shape;345;g38cdd151740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38cdd151740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51" name="Google Shape;351;g38cdd151740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38cdd151740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60" name="Google Shape;360;g38cdd151740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68" name="Google Shape;368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76" name="Google Shape;376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84" name="Google Shape;384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91" name="Google Shape;39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38cdd151740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79" name="Google Shape;179;g38cdd151740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98" name="Google Shape;39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06" name="Google Shape;406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13" name="Google Shape;413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20" name="Google Shape;420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27" name="Google Shape;427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33" name="Google Shape;433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40" name="Google Shape;440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46" name="Google Shape;446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53" name="Google Shape;453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59" name="Google Shape;459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8cdd151740_0_5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6" name="Google Shape;186;g38cdd151740_0_5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66" name="Google Shape;466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75" name="Google Shape;475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82" name="Google Shape;482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90" name="Google Shape;490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99" name="Google Shape;499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10" name="Google Shape;510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19" name="Google Shape;519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25" name="Google Shape;525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33" name="Google Shape;533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42" name="Google Shape;542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38cdd151740_0_4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92" name="Google Shape;192;g38cdd151740_0_4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50" name="Google Shape;550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56" name="Google Shape;556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65" name="Google Shape;565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75" name="Google Shape;575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81" name="Google Shape;581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88" name="Google Shape;588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95" name="Google Shape;595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01" name="Google Shape;601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11" name="Google Shape;611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19" name="Google Shape;619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38cdd151740_0_4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03" name="Google Shape;203;g38cdd151740_0_4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25" name="Google Shape;625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34" name="Google Shape;634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41" name="Google Shape;641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47" name="Google Shape;647;p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56" name="Google Shape;656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38ce763b237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65" name="Google Shape;665;g38ce763b237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g38ce763b237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73" name="Google Shape;673;g38ce763b237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38ce763b237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80" name="Google Shape;680;g38ce763b237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g38ce763b237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87" name="Google Shape;687;g38ce763b237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g38ce763b237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94" name="Google Shape;694;g38ce763b237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38cdd151740_0_4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14" name="Google Shape;214;g38cdd151740_0_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38ce763b237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02" name="Google Shape;702;g38ce763b237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g38335ce369b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09" name="Google Shape;709;g38335ce369b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g38335ce369b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16" name="Google Shape;716;g38335ce369b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g38335ce369b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23" name="Google Shape;723;g38335ce369b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30" name="Google Shape;730;p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g38ce763b237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40" name="Google Shape;740;g38ce763b237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g38ce763b237_0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46" name="Google Shape;746;g38ce763b237_0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g38335ce369b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54" name="Google Shape;754;g38335ce369b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g38ce763b237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65" name="Google Shape;765;g38ce763b237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g38e60eb6a4f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73" name="Google Shape;773;g38e60eb6a4f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38cdd151740_0_4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22" name="Google Shape;222;g38cdd151740_0_4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80" name="Google Shape;780;p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g387ea991fa4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87" name="Google Shape;787;g387ea991fa4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22315486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387ecd070ad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g387ecd070ad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02585899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387ecd070ad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g387ecd070ad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97837074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387ecd070ad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g387ecd070ad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132990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87ecd070ad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g387ecd070ad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07904624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387ecd070ad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g387ecd070ad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06986280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87ecd070ad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g387ecd070ad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81558650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387ecd070ad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g387ecd070ad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038871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38cdd151740_0_4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30" name="Google Shape;230;g38cdd151740_0_4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387ecd070ad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g387ecd070ad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4784192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87ecd070ad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g387ecd070ad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22479948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87ecd070ad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g387ecd070ad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105220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9"/>
          <p:cNvSpPr txBox="1"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5400"/>
              <a:buFont typeface="Century Gothic"/>
              <a:buNone/>
              <a:defRPr sz="5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79"/>
          <p:cNvSpPr txBox="1"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>
                <a:solidFill>
                  <a:srgbClr val="595959"/>
                </a:solidFill>
              </a:defRPr>
            </a:lvl1pPr>
            <a:lvl2pPr lvl="1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79"/>
          <p:cNvSpPr txBox="1">
            <a:spLocks noGrp="1"/>
          </p:cNvSpPr>
          <p:nvPr>
            <p:ph type="dt" idx="10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79"/>
          <p:cNvSpPr txBox="1">
            <a:spLocks noGrp="1"/>
          </p:cNvSpPr>
          <p:nvPr>
            <p:ph type="ftr" idx="11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79"/>
          <p:cNvSpPr/>
          <p:nvPr/>
        </p:nvSpPr>
        <p:spPr>
          <a:xfrm>
            <a:off x="0" y="4323810"/>
            <a:ext cx="1744652" cy="778589"/>
          </a:xfrm>
          <a:custGeom>
            <a:avLst/>
            <a:gdLst/>
            <a:ahLst/>
            <a:cxnLst/>
            <a:rect l="l" t="t" r="r" b="b"/>
            <a:pathLst>
              <a:path w="372" h="166" extrusionOk="0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44;p79"/>
          <p:cNvSpPr txBox="1">
            <a:spLocks noGrp="1"/>
          </p:cNvSpPr>
          <p:nvPr>
            <p:ph type="sldNum" idx="12"/>
          </p:nvPr>
        </p:nvSpPr>
        <p:spPr>
          <a:xfrm>
            <a:off x="531812" y="4529540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캡션">
  <p:cSld name="제목 및 캡션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88"/>
          <p:cNvSpPr txBox="1"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4800"/>
              <a:buFont typeface="Century Gothic"/>
              <a:buNone/>
              <a:defRPr sz="4800" b="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88"/>
          <p:cNvSpPr txBox="1"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595959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07" name="Google Shape;107;p88"/>
          <p:cNvSpPr txBox="1">
            <a:spLocks noGrp="1"/>
          </p:cNvSpPr>
          <p:nvPr>
            <p:ph type="dt" idx="10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88"/>
          <p:cNvSpPr txBox="1">
            <a:spLocks noGrp="1"/>
          </p:cNvSpPr>
          <p:nvPr>
            <p:ph type="ftr" idx="11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88"/>
          <p:cNvSpPr/>
          <p:nvPr/>
        </p:nvSpPr>
        <p:spPr>
          <a:xfrm rot="10800000" flipH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 extrusionOk="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88"/>
          <p:cNvSpPr txBox="1">
            <a:spLocks noGrp="1"/>
          </p:cNvSpPr>
          <p:nvPr>
            <p:ph type="sldNum" idx="12"/>
          </p:nvPr>
        </p:nvSpPr>
        <p:spPr>
          <a:xfrm>
            <a:off x="531812" y="3244139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인용문">
  <p:cSld name="캡션 있는 인용문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89"/>
          <p:cNvSpPr txBox="1"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4800"/>
              <a:buFont typeface="Century Gothic"/>
              <a:buNone/>
              <a:defRPr sz="4800" b="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89"/>
          <p:cNvSpPr txBox="1">
            <a:spLocks noGrp="1"/>
          </p:cNvSpPr>
          <p:nvPr>
            <p:ph type="body" idx="1"/>
          </p:nvPr>
        </p:nvSpPr>
        <p:spPr>
          <a:xfrm>
            <a:off x="3275012" y="3505200"/>
            <a:ext cx="7536554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Century Gothic"/>
              <a:buNone/>
              <a:defRPr sz="1600">
                <a:solidFill>
                  <a:srgbClr val="7F7F7F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Century Gothic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Century Gothic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Font typeface="Century Gothic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Font typeface="Century Gothic"/>
              <a:buNone/>
              <a:defRPr/>
            </a:lvl5pPr>
            <a:lvl6pPr marL="2743200" lvl="5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?"/>
              <a:defRPr/>
            </a:lvl6pPr>
            <a:lvl7pPr marL="3200400" lvl="6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?"/>
              <a:defRPr/>
            </a:lvl7pPr>
            <a:lvl8pPr marL="3657600" lvl="7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?"/>
              <a:defRPr/>
            </a:lvl8pPr>
            <a:lvl9pPr marL="4114800" lvl="8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?"/>
              <a:defRPr/>
            </a:lvl9pPr>
          </a:lstStyle>
          <a:p>
            <a:endParaRPr/>
          </a:p>
        </p:txBody>
      </p:sp>
      <p:sp>
        <p:nvSpPr>
          <p:cNvPr id="114" name="Google Shape;114;p89"/>
          <p:cNvSpPr txBox="1">
            <a:spLocks noGrp="1"/>
          </p:cNvSpPr>
          <p:nvPr>
            <p:ph type="body" idx="2"/>
          </p:nvPr>
        </p:nvSpPr>
        <p:spPr>
          <a:xfrm>
            <a:off x="2589212" y="4354046"/>
            <a:ext cx="8915399" cy="1555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595959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15" name="Google Shape;115;p89"/>
          <p:cNvSpPr txBox="1">
            <a:spLocks noGrp="1"/>
          </p:cNvSpPr>
          <p:nvPr>
            <p:ph type="dt" idx="10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89"/>
          <p:cNvSpPr txBox="1">
            <a:spLocks noGrp="1"/>
          </p:cNvSpPr>
          <p:nvPr>
            <p:ph type="ftr" idx="11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89"/>
          <p:cNvSpPr/>
          <p:nvPr/>
        </p:nvSpPr>
        <p:spPr>
          <a:xfrm rot="10800000" flipH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 extrusionOk="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89"/>
          <p:cNvSpPr txBox="1">
            <a:spLocks noGrp="1"/>
          </p:cNvSpPr>
          <p:nvPr>
            <p:ph type="sldNum" idx="12"/>
          </p:nvPr>
        </p:nvSpPr>
        <p:spPr>
          <a:xfrm>
            <a:off x="531812" y="3244139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119" name="Google Shape;119;p89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lang="ko-KR" sz="8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89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lang="ko-KR" sz="8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명함">
  <p:cSld name="명함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90"/>
          <p:cNvSpPr txBox="1"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4800"/>
              <a:buFont typeface="Century Gothic"/>
              <a:buNone/>
              <a:defRPr sz="4800" b="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90"/>
          <p:cNvSpPr txBox="1">
            <a:spLocks noGrp="1"/>
          </p:cNvSpPr>
          <p:nvPr>
            <p:ph type="body" idx="1"/>
          </p:nvPr>
        </p:nvSpPr>
        <p:spPr>
          <a:xfrm>
            <a:off x="2589213" y="5181600"/>
            <a:ext cx="8915400" cy="729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>
                <a:solidFill>
                  <a:srgbClr val="595959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?"/>
              <a:defRPr/>
            </a:lvl2pPr>
            <a:lvl3pPr marL="1371600" lvl="2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?"/>
              <a:defRPr/>
            </a:lvl3pPr>
            <a:lvl4pPr marL="1828800" lvl="3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?"/>
              <a:defRPr/>
            </a:lvl4pPr>
            <a:lvl5pPr marL="2286000" lvl="4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?"/>
              <a:defRPr/>
            </a:lvl5pPr>
            <a:lvl6pPr marL="2743200" lvl="5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?"/>
              <a:defRPr/>
            </a:lvl6pPr>
            <a:lvl7pPr marL="3200400" lvl="6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?"/>
              <a:defRPr/>
            </a:lvl7pPr>
            <a:lvl8pPr marL="3657600" lvl="7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?"/>
              <a:defRPr/>
            </a:lvl8pPr>
            <a:lvl9pPr marL="4114800" lvl="8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?"/>
              <a:defRPr/>
            </a:lvl9pPr>
          </a:lstStyle>
          <a:p>
            <a:endParaRPr/>
          </a:p>
        </p:txBody>
      </p:sp>
      <p:sp>
        <p:nvSpPr>
          <p:cNvPr id="124" name="Google Shape;124;p90"/>
          <p:cNvSpPr txBox="1">
            <a:spLocks noGrp="1"/>
          </p:cNvSpPr>
          <p:nvPr>
            <p:ph type="dt" idx="10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90"/>
          <p:cNvSpPr txBox="1">
            <a:spLocks noGrp="1"/>
          </p:cNvSpPr>
          <p:nvPr>
            <p:ph type="ftr" idx="11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90"/>
          <p:cNvSpPr/>
          <p:nvPr/>
        </p:nvSpPr>
        <p:spPr>
          <a:xfrm rot="10800000" flipH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 extrusionOk="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90"/>
          <p:cNvSpPr txBox="1">
            <a:spLocks noGrp="1"/>
          </p:cNvSpPr>
          <p:nvPr>
            <p:ph type="sldNum" idx="12"/>
          </p:nvPr>
        </p:nvSpPr>
        <p:spPr>
          <a:xfrm>
            <a:off x="531812" y="4983087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인용문 있는 명함">
  <p:cSld name="인용문 있는 명함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91"/>
          <p:cNvSpPr txBox="1"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4800"/>
              <a:buFont typeface="Century Gothic"/>
              <a:buNone/>
              <a:defRPr sz="4800" b="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91"/>
          <p:cNvSpPr txBox="1">
            <a:spLocks noGrp="1"/>
          </p:cNvSpPr>
          <p:nvPr>
            <p:ph type="body" idx="1"/>
          </p:nvPr>
        </p:nvSpPr>
        <p:spPr>
          <a:xfrm>
            <a:off x="2589212" y="4343400"/>
            <a:ext cx="89154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Century Gothic"/>
              <a:buNone/>
              <a:defRPr sz="2400">
                <a:solidFill>
                  <a:schemeClr val="accen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Century Gothic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Century Gothic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Font typeface="Century Gothic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Font typeface="Century Gothic"/>
              <a:buNone/>
              <a:defRPr/>
            </a:lvl5pPr>
            <a:lvl6pPr marL="2743200" lvl="5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?"/>
              <a:defRPr/>
            </a:lvl6pPr>
            <a:lvl7pPr marL="3200400" lvl="6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?"/>
              <a:defRPr/>
            </a:lvl7pPr>
            <a:lvl8pPr marL="3657600" lvl="7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?"/>
              <a:defRPr/>
            </a:lvl8pPr>
            <a:lvl9pPr marL="4114800" lvl="8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?"/>
              <a:defRPr/>
            </a:lvl9pPr>
          </a:lstStyle>
          <a:p>
            <a:endParaRPr/>
          </a:p>
        </p:txBody>
      </p:sp>
      <p:sp>
        <p:nvSpPr>
          <p:cNvPr id="131" name="Google Shape;131;p91"/>
          <p:cNvSpPr txBox="1">
            <a:spLocks noGrp="1"/>
          </p:cNvSpPr>
          <p:nvPr>
            <p:ph type="body" idx="2"/>
          </p:nvPr>
        </p:nvSpPr>
        <p:spPr>
          <a:xfrm>
            <a:off x="2589213" y="5181600"/>
            <a:ext cx="8915400" cy="729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>
                <a:solidFill>
                  <a:srgbClr val="595959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?"/>
              <a:defRPr/>
            </a:lvl2pPr>
            <a:lvl3pPr marL="1371600" lvl="2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?"/>
              <a:defRPr/>
            </a:lvl3pPr>
            <a:lvl4pPr marL="1828800" lvl="3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?"/>
              <a:defRPr/>
            </a:lvl4pPr>
            <a:lvl5pPr marL="2286000" lvl="4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?"/>
              <a:defRPr/>
            </a:lvl5pPr>
            <a:lvl6pPr marL="2743200" lvl="5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?"/>
              <a:defRPr/>
            </a:lvl6pPr>
            <a:lvl7pPr marL="3200400" lvl="6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?"/>
              <a:defRPr/>
            </a:lvl7pPr>
            <a:lvl8pPr marL="3657600" lvl="7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?"/>
              <a:defRPr/>
            </a:lvl8pPr>
            <a:lvl9pPr marL="4114800" lvl="8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?"/>
              <a:defRPr/>
            </a:lvl9pPr>
          </a:lstStyle>
          <a:p>
            <a:endParaRPr/>
          </a:p>
        </p:txBody>
      </p:sp>
      <p:sp>
        <p:nvSpPr>
          <p:cNvPr id="132" name="Google Shape;132;p91"/>
          <p:cNvSpPr txBox="1">
            <a:spLocks noGrp="1"/>
          </p:cNvSpPr>
          <p:nvPr>
            <p:ph type="dt" idx="10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91"/>
          <p:cNvSpPr txBox="1">
            <a:spLocks noGrp="1"/>
          </p:cNvSpPr>
          <p:nvPr>
            <p:ph type="ftr" idx="11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91"/>
          <p:cNvSpPr/>
          <p:nvPr/>
        </p:nvSpPr>
        <p:spPr>
          <a:xfrm rot="10800000" flipH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 extrusionOk="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91"/>
          <p:cNvSpPr txBox="1">
            <a:spLocks noGrp="1"/>
          </p:cNvSpPr>
          <p:nvPr>
            <p:ph type="sldNum" idx="12"/>
          </p:nvPr>
        </p:nvSpPr>
        <p:spPr>
          <a:xfrm>
            <a:off x="531812" y="4983087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136" name="Google Shape;136;p91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lang="ko-KR" sz="8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91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lang="ko-KR" sz="8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참 또는 거짓">
  <p:cSld name="참 또는 거짓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92"/>
          <p:cNvSpPr txBox="1"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4800"/>
              <a:buFont typeface="Century Gothic"/>
              <a:buNone/>
              <a:defRPr sz="4800" b="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92"/>
          <p:cNvSpPr txBox="1">
            <a:spLocks noGrp="1"/>
          </p:cNvSpPr>
          <p:nvPr>
            <p:ph type="body" idx="1"/>
          </p:nvPr>
        </p:nvSpPr>
        <p:spPr>
          <a:xfrm>
            <a:off x="2589212" y="4343400"/>
            <a:ext cx="89154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Century Gothic"/>
              <a:buNone/>
              <a:defRPr sz="2400">
                <a:solidFill>
                  <a:schemeClr val="accen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Century Gothic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Century Gothic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Font typeface="Century Gothic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Font typeface="Century Gothic"/>
              <a:buNone/>
              <a:defRPr/>
            </a:lvl5pPr>
            <a:lvl6pPr marL="2743200" lvl="5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?"/>
              <a:defRPr/>
            </a:lvl6pPr>
            <a:lvl7pPr marL="3200400" lvl="6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?"/>
              <a:defRPr/>
            </a:lvl7pPr>
            <a:lvl8pPr marL="3657600" lvl="7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?"/>
              <a:defRPr/>
            </a:lvl8pPr>
            <a:lvl9pPr marL="4114800" lvl="8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?"/>
              <a:defRPr/>
            </a:lvl9pPr>
          </a:lstStyle>
          <a:p>
            <a:endParaRPr/>
          </a:p>
        </p:txBody>
      </p:sp>
      <p:sp>
        <p:nvSpPr>
          <p:cNvPr id="141" name="Google Shape;141;p92"/>
          <p:cNvSpPr txBox="1">
            <a:spLocks noGrp="1"/>
          </p:cNvSpPr>
          <p:nvPr>
            <p:ph type="body" idx="2"/>
          </p:nvPr>
        </p:nvSpPr>
        <p:spPr>
          <a:xfrm>
            <a:off x="2589213" y="5181600"/>
            <a:ext cx="8915400" cy="729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>
                <a:solidFill>
                  <a:srgbClr val="595959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?"/>
              <a:defRPr/>
            </a:lvl2pPr>
            <a:lvl3pPr marL="1371600" lvl="2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?"/>
              <a:defRPr/>
            </a:lvl3pPr>
            <a:lvl4pPr marL="1828800" lvl="3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?"/>
              <a:defRPr/>
            </a:lvl4pPr>
            <a:lvl5pPr marL="2286000" lvl="4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?"/>
              <a:defRPr/>
            </a:lvl5pPr>
            <a:lvl6pPr marL="2743200" lvl="5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?"/>
              <a:defRPr/>
            </a:lvl6pPr>
            <a:lvl7pPr marL="3200400" lvl="6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?"/>
              <a:defRPr/>
            </a:lvl7pPr>
            <a:lvl8pPr marL="3657600" lvl="7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?"/>
              <a:defRPr/>
            </a:lvl8pPr>
            <a:lvl9pPr marL="4114800" lvl="8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?"/>
              <a:defRPr/>
            </a:lvl9pPr>
          </a:lstStyle>
          <a:p>
            <a:endParaRPr/>
          </a:p>
        </p:txBody>
      </p:sp>
      <p:sp>
        <p:nvSpPr>
          <p:cNvPr id="142" name="Google Shape;142;p92"/>
          <p:cNvSpPr txBox="1">
            <a:spLocks noGrp="1"/>
          </p:cNvSpPr>
          <p:nvPr>
            <p:ph type="dt" idx="10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92"/>
          <p:cNvSpPr txBox="1">
            <a:spLocks noGrp="1"/>
          </p:cNvSpPr>
          <p:nvPr>
            <p:ph type="ftr" idx="11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92"/>
          <p:cNvSpPr/>
          <p:nvPr/>
        </p:nvSpPr>
        <p:spPr>
          <a:xfrm rot="10800000" flipH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 extrusionOk="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92"/>
          <p:cNvSpPr txBox="1">
            <a:spLocks noGrp="1"/>
          </p:cNvSpPr>
          <p:nvPr>
            <p:ph type="sldNum" idx="12"/>
          </p:nvPr>
        </p:nvSpPr>
        <p:spPr>
          <a:xfrm>
            <a:off x="531812" y="4983087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93"/>
          <p:cNvSpPr txBox="1"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93"/>
          <p:cNvSpPr txBox="1">
            <a:spLocks noGrp="1"/>
          </p:cNvSpPr>
          <p:nvPr>
            <p:ph type="body" idx="1"/>
          </p:nvPr>
        </p:nvSpPr>
        <p:spPr>
          <a:xfrm rot="5400000">
            <a:off x="5103812" y="-381000"/>
            <a:ext cx="3886200" cy="89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?"/>
              <a:defRPr/>
            </a:lvl1pPr>
            <a:lvl2pPr marL="914400" lvl="1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?"/>
              <a:defRPr/>
            </a:lvl2pPr>
            <a:lvl3pPr marL="1371600" lvl="2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?"/>
              <a:defRPr/>
            </a:lvl3pPr>
            <a:lvl4pPr marL="1828800" lvl="3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?"/>
              <a:defRPr/>
            </a:lvl4pPr>
            <a:lvl5pPr marL="2286000" lvl="4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?"/>
              <a:defRPr/>
            </a:lvl5pPr>
            <a:lvl6pPr marL="2743200" lvl="5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?"/>
              <a:defRPr/>
            </a:lvl6pPr>
            <a:lvl7pPr marL="3200400" lvl="6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?"/>
              <a:defRPr/>
            </a:lvl7pPr>
            <a:lvl8pPr marL="3657600" lvl="7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?"/>
              <a:defRPr/>
            </a:lvl8pPr>
            <a:lvl9pPr marL="4114800" lvl="8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?"/>
              <a:defRPr/>
            </a:lvl9pPr>
          </a:lstStyle>
          <a:p>
            <a:endParaRPr/>
          </a:p>
        </p:txBody>
      </p:sp>
      <p:sp>
        <p:nvSpPr>
          <p:cNvPr id="149" name="Google Shape;149;p93"/>
          <p:cNvSpPr txBox="1">
            <a:spLocks noGrp="1"/>
          </p:cNvSpPr>
          <p:nvPr>
            <p:ph type="dt" idx="10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93"/>
          <p:cNvSpPr txBox="1">
            <a:spLocks noGrp="1"/>
          </p:cNvSpPr>
          <p:nvPr>
            <p:ph type="ftr" idx="11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93"/>
          <p:cNvSpPr/>
          <p:nvPr/>
        </p:nvSpPr>
        <p:spPr>
          <a:xfrm rot="10800000" flipH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 extrusionOk="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93"/>
          <p:cNvSpPr txBox="1">
            <a:spLocks noGrp="1"/>
          </p:cNvSpPr>
          <p:nvPr>
            <p:ph type="sldNum" idx="12"/>
          </p:nvPr>
        </p:nvSpPr>
        <p:spPr>
          <a:xfrm>
            <a:off x="531812" y="787782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94"/>
          <p:cNvSpPr txBox="1">
            <a:spLocks noGrp="1"/>
          </p:cNvSpPr>
          <p:nvPr>
            <p:ph type="title"/>
          </p:nvPr>
        </p:nvSpPr>
        <p:spPr>
          <a:xfrm rot="5400000">
            <a:off x="7756704" y="2165513"/>
            <a:ext cx="5283817" cy="2207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94"/>
          <p:cNvSpPr txBox="1">
            <a:spLocks noGrp="1"/>
          </p:cNvSpPr>
          <p:nvPr>
            <p:ph type="body" idx="1"/>
          </p:nvPr>
        </p:nvSpPr>
        <p:spPr>
          <a:xfrm rot="5400000">
            <a:off x="3185803" y="30814"/>
            <a:ext cx="5283817" cy="6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?"/>
              <a:defRPr/>
            </a:lvl1pPr>
            <a:lvl2pPr marL="914400" lvl="1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?"/>
              <a:defRPr/>
            </a:lvl2pPr>
            <a:lvl3pPr marL="1371600" lvl="2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?"/>
              <a:defRPr/>
            </a:lvl3pPr>
            <a:lvl4pPr marL="1828800" lvl="3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?"/>
              <a:defRPr/>
            </a:lvl4pPr>
            <a:lvl5pPr marL="2286000" lvl="4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?"/>
              <a:defRPr/>
            </a:lvl5pPr>
            <a:lvl6pPr marL="2743200" lvl="5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?"/>
              <a:defRPr/>
            </a:lvl6pPr>
            <a:lvl7pPr marL="3200400" lvl="6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?"/>
              <a:defRPr/>
            </a:lvl7pPr>
            <a:lvl8pPr marL="3657600" lvl="7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?"/>
              <a:defRPr/>
            </a:lvl8pPr>
            <a:lvl9pPr marL="4114800" lvl="8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?"/>
              <a:defRPr/>
            </a:lvl9pPr>
          </a:lstStyle>
          <a:p>
            <a:endParaRPr/>
          </a:p>
        </p:txBody>
      </p:sp>
      <p:sp>
        <p:nvSpPr>
          <p:cNvPr id="156" name="Google Shape;156;p94"/>
          <p:cNvSpPr txBox="1">
            <a:spLocks noGrp="1"/>
          </p:cNvSpPr>
          <p:nvPr>
            <p:ph type="dt" idx="10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94"/>
          <p:cNvSpPr txBox="1">
            <a:spLocks noGrp="1"/>
          </p:cNvSpPr>
          <p:nvPr>
            <p:ph type="ftr" idx="11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94"/>
          <p:cNvSpPr/>
          <p:nvPr/>
        </p:nvSpPr>
        <p:spPr>
          <a:xfrm rot="10800000" flipH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 extrusionOk="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94"/>
          <p:cNvSpPr txBox="1">
            <a:spLocks noGrp="1"/>
          </p:cNvSpPr>
          <p:nvPr>
            <p:ph type="sldNum" idx="12"/>
          </p:nvPr>
        </p:nvSpPr>
        <p:spPr>
          <a:xfrm>
            <a:off x="531812" y="787782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0"/>
          <p:cNvSpPr txBox="1"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80"/>
          <p:cNvSpPr txBox="1">
            <a:spLocks noGrp="1"/>
          </p:cNvSpPr>
          <p:nvPr>
            <p:ph type="body" idx="1"/>
          </p:nvPr>
        </p:nvSpPr>
        <p:spPr>
          <a:xfrm>
            <a:off x="2589212" y="2133600"/>
            <a:ext cx="8915400" cy="3777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?"/>
              <a:defRPr/>
            </a:lvl1pPr>
            <a:lvl2pPr marL="914400" lvl="1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?"/>
              <a:defRPr/>
            </a:lvl2pPr>
            <a:lvl3pPr marL="1371600" lvl="2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?"/>
              <a:defRPr/>
            </a:lvl3pPr>
            <a:lvl4pPr marL="1828800" lvl="3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?"/>
              <a:defRPr/>
            </a:lvl4pPr>
            <a:lvl5pPr marL="2286000" lvl="4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?"/>
              <a:defRPr/>
            </a:lvl5pPr>
            <a:lvl6pPr marL="2743200" lvl="5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?"/>
              <a:defRPr/>
            </a:lvl6pPr>
            <a:lvl7pPr marL="3200400" lvl="6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?"/>
              <a:defRPr/>
            </a:lvl7pPr>
            <a:lvl8pPr marL="3657600" lvl="7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?"/>
              <a:defRPr/>
            </a:lvl8pPr>
            <a:lvl9pPr marL="4114800" lvl="8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?"/>
              <a:defRPr/>
            </a:lvl9pPr>
          </a:lstStyle>
          <a:p>
            <a:endParaRPr/>
          </a:p>
        </p:txBody>
      </p:sp>
      <p:sp>
        <p:nvSpPr>
          <p:cNvPr id="48" name="Google Shape;48;p80"/>
          <p:cNvSpPr txBox="1">
            <a:spLocks noGrp="1"/>
          </p:cNvSpPr>
          <p:nvPr>
            <p:ph type="dt" idx="10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80"/>
          <p:cNvSpPr txBox="1">
            <a:spLocks noGrp="1"/>
          </p:cNvSpPr>
          <p:nvPr>
            <p:ph type="ftr" idx="11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80"/>
          <p:cNvSpPr/>
          <p:nvPr/>
        </p:nvSpPr>
        <p:spPr>
          <a:xfrm rot="10800000" flipH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 extrusionOk="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" name="Google Shape;51;p80"/>
          <p:cNvSpPr txBox="1">
            <a:spLocks noGrp="1"/>
          </p:cNvSpPr>
          <p:nvPr>
            <p:ph type="sldNum" idx="12"/>
          </p:nvPr>
        </p:nvSpPr>
        <p:spPr>
          <a:xfrm>
            <a:off x="531812" y="787782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81"/>
          <p:cNvSpPr txBox="1"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4000"/>
              <a:buFont typeface="Century Gothic"/>
              <a:buNone/>
              <a:defRPr sz="4000" b="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81"/>
          <p:cNvSpPr txBox="1"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>
                <a:solidFill>
                  <a:srgbClr val="595959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55" name="Google Shape;55;p81"/>
          <p:cNvSpPr txBox="1">
            <a:spLocks noGrp="1"/>
          </p:cNvSpPr>
          <p:nvPr>
            <p:ph type="dt" idx="10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81"/>
          <p:cNvSpPr txBox="1">
            <a:spLocks noGrp="1"/>
          </p:cNvSpPr>
          <p:nvPr>
            <p:ph type="ftr" idx="11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81"/>
          <p:cNvSpPr/>
          <p:nvPr/>
        </p:nvSpPr>
        <p:spPr>
          <a:xfrm rot="10800000" flipH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 extrusionOk="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81"/>
          <p:cNvSpPr txBox="1">
            <a:spLocks noGrp="1"/>
          </p:cNvSpPr>
          <p:nvPr>
            <p:ph type="sldNum" idx="12"/>
          </p:nvPr>
        </p:nvSpPr>
        <p:spPr>
          <a:xfrm>
            <a:off x="531812" y="3244139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82"/>
          <p:cNvSpPr txBox="1"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82"/>
          <p:cNvSpPr txBox="1">
            <a:spLocks noGrp="1"/>
          </p:cNvSpPr>
          <p:nvPr>
            <p:ph type="body" idx="1"/>
          </p:nvPr>
        </p:nvSpPr>
        <p:spPr>
          <a:xfrm>
            <a:off x="2589212" y="2133600"/>
            <a:ext cx="4313864" cy="3777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?"/>
              <a:defRPr/>
            </a:lvl1pPr>
            <a:lvl2pPr marL="914400" lvl="1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?"/>
              <a:defRPr/>
            </a:lvl2pPr>
            <a:lvl3pPr marL="1371600" lvl="2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?"/>
              <a:defRPr/>
            </a:lvl3pPr>
            <a:lvl4pPr marL="1828800" lvl="3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?"/>
              <a:defRPr/>
            </a:lvl4pPr>
            <a:lvl5pPr marL="2286000" lvl="4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?"/>
              <a:defRPr/>
            </a:lvl5pPr>
            <a:lvl6pPr marL="2743200" lvl="5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?"/>
              <a:defRPr/>
            </a:lvl6pPr>
            <a:lvl7pPr marL="3200400" lvl="6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?"/>
              <a:defRPr/>
            </a:lvl7pPr>
            <a:lvl8pPr marL="3657600" lvl="7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?"/>
              <a:defRPr/>
            </a:lvl8pPr>
            <a:lvl9pPr marL="4114800" lvl="8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?"/>
              <a:defRPr/>
            </a:lvl9pPr>
          </a:lstStyle>
          <a:p>
            <a:endParaRPr/>
          </a:p>
        </p:txBody>
      </p:sp>
      <p:sp>
        <p:nvSpPr>
          <p:cNvPr id="62" name="Google Shape;62;p82"/>
          <p:cNvSpPr txBox="1">
            <a:spLocks noGrp="1"/>
          </p:cNvSpPr>
          <p:nvPr>
            <p:ph type="body" idx="2"/>
          </p:nvPr>
        </p:nvSpPr>
        <p:spPr>
          <a:xfrm>
            <a:off x="7190747" y="2126222"/>
            <a:ext cx="4313864" cy="3777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?"/>
              <a:defRPr/>
            </a:lvl1pPr>
            <a:lvl2pPr marL="914400" lvl="1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?"/>
              <a:defRPr/>
            </a:lvl2pPr>
            <a:lvl3pPr marL="1371600" lvl="2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?"/>
              <a:defRPr/>
            </a:lvl3pPr>
            <a:lvl4pPr marL="1828800" lvl="3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?"/>
              <a:defRPr/>
            </a:lvl4pPr>
            <a:lvl5pPr marL="2286000" lvl="4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?"/>
              <a:defRPr/>
            </a:lvl5pPr>
            <a:lvl6pPr marL="2743200" lvl="5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?"/>
              <a:defRPr/>
            </a:lvl6pPr>
            <a:lvl7pPr marL="3200400" lvl="6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?"/>
              <a:defRPr/>
            </a:lvl7pPr>
            <a:lvl8pPr marL="3657600" lvl="7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?"/>
              <a:defRPr/>
            </a:lvl8pPr>
            <a:lvl9pPr marL="4114800" lvl="8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?"/>
              <a:defRPr/>
            </a:lvl9pPr>
          </a:lstStyle>
          <a:p>
            <a:endParaRPr/>
          </a:p>
        </p:txBody>
      </p:sp>
      <p:sp>
        <p:nvSpPr>
          <p:cNvPr id="63" name="Google Shape;63;p82"/>
          <p:cNvSpPr txBox="1">
            <a:spLocks noGrp="1"/>
          </p:cNvSpPr>
          <p:nvPr>
            <p:ph type="dt" idx="10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82"/>
          <p:cNvSpPr txBox="1">
            <a:spLocks noGrp="1"/>
          </p:cNvSpPr>
          <p:nvPr>
            <p:ph type="ftr" idx="11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82"/>
          <p:cNvSpPr/>
          <p:nvPr/>
        </p:nvSpPr>
        <p:spPr>
          <a:xfrm rot="10800000" flipH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 extrusionOk="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82"/>
          <p:cNvSpPr txBox="1">
            <a:spLocks noGrp="1"/>
          </p:cNvSpPr>
          <p:nvPr>
            <p:ph type="sldNum" idx="12"/>
          </p:nvPr>
        </p:nvSpPr>
        <p:spPr>
          <a:xfrm>
            <a:off x="531812" y="787782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83"/>
          <p:cNvSpPr txBox="1"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83"/>
          <p:cNvSpPr txBox="1"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  <a:defRPr sz="2400" b="0"/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70" name="Google Shape;70;p83"/>
          <p:cNvSpPr txBox="1">
            <a:spLocks noGrp="1"/>
          </p:cNvSpPr>
          <p:nvPr>
            <p:ph type="body" idx="2"/>
          </p:nvPr>
        </p:nvSpPr>
        <p:spPr>
          <a:xfrm>
            <a:off x="2589212" y="2548966"/>
            <a:ext cx="4342893" cy="3354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?"/>
              <a:defRPr/>
            </a:lvl1pPr>
            <a:lvl2pPr marL="914400" lvl="1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?"/>
              <a:defRPr/>
            </a:lvl2pPr>
            <a:lvl3pPr marL="1371600" lvl="2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?"/>
              <a:defRPr/>
            </a:lvl3pPr>
            <a:lvl4pPr marL="1828800" lvl="3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?"/>
              <a:defRPr/>
            </a:lvl4pPr>
            <a:lvl5pPr marL="2286000" lvl="4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?"/>
              <a:defRPr/>
            </a:lvl5pPr>
            <a:lvl6pPr marL="2743200" lvl="5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?"/>
              <a:defRPr/>
            </a:lvl6pPr>
            <a:lvl7pPr marL="3200400" lvl="6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?"/>
              <a:defRPr/>
            </a:lvl7pPr>
            <a:lvl8pPr marL="3657600" lvl="7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?"/>
              <a:defRPr/>
            </a:lvl8pPr>
            <a:lvl9pPr marL="4114800" lvl="8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?"/>
              <a:defRPr/>
            </a:lvl9pPr>
          </a:lstStyle>
          <a:p>
            <a:endParaRPr/>
          </a:p>
        </p:txBody>
      </p:sp>
      <p:sp>
        <p:nvSpPr>
          <p:cNvPr id="71" name="Google Shape;71;p83"/>
          <p:cNvSpPr txBox="1">
            <a:spLocks noGrp="1"/>
          </p:cNvSpPr>
          <p:nvPr>
            <p:ph type="body" idx="3"/>
          </p:nvPr>
        </p:nvSpPr>
        <p:spPr>
          <a:xfrm>
            <a:off x="7506629" y="1969475"/>
            <a:ext cx="3999001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  <a:defRPr sz="2400" b="0"/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72" name="Google Shape;72;p83"/>
          <p:cNvSpPr txBox="1">
            <a:spLocks noGrp="1"/>
          </p:cNvSpPr>
          <p:nvPr>
            <p:ph type="body" idx="4"/>
          </p:nvPr>
        </p:nvSpPr>
        <p:spPr>
          <a:xfrm>
            <a:off x="7166957" y="2545738"/>
            <a:ext cx="4338674" cy="3354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?"/>
              <a:defRPr/>
            </a:lvl1pPr>
            <a:lvl2pPr marL="914400" lvl="1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?"/>
              <a:defRPr/>
            </a:lvl2pPr>
            <a:lvl3pPr marL="1371600" lvl="2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?"/>
              <a:defRPr/>
            </a:lvl3pPr>
            <a:lvl4pPr marL="1828800" lvl="3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?"/>
              <a:defRPr/>
            </a:lvl4pPr>
            <a:lvl5pPr marL="2286000" lvl="4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?"/>
              <a:defRPr/>
            </a:lvl5pPr>
            <a:lvl6pPr marL="2743200" lvl="5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?"/>
              <a:defRPr/>
            </a:lvl6pPr>
            <a:lvl7pPr marL="3200400" lvl="6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?"/>
              <a:defRPr/>
            </a:lvl7pPr>
            <a:lvl8pPr marL="3657600" lvl="7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?"/>
              <a:defRPr/>
            </a:lvl8pPr>
            <a:lvl9pPr marL="4114800" lvl="8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?"/>
              <a:defRPr/>
            </a:lvl9pPr>
          </a:lstStyle>
          <a:p>
            <a:endParaRPr/>
          </a:p>
        </p:txBody>
      </p:sp>
      <p:sp>
        <p:nvSpPr>
          <p:cNvPr id="73" name="Google Shape;73;p83"/>
          <p:cNvSpPr txBox="1">
            <a:spLocks noGrp="1"/>
          </p:cNvSpPr>
          <p:nvPr>
            <p:ph type="dt" idx="10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83"/>
          <p:cNvSpPr txBox="1">
            <a:spLocks noGrp="1"/>
          </p:cNvSpPr>
          <p:nvPr>
            <p:ph type="ftr" idx="11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83"/>
          <p:cNvSpPr/>
          <p:nvPr/>
        </p:nvSpPr>
        <p:spPr>
          <a:xfrm rot="10800000" flipH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 extrusionOk="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83"/>
          <p:cNvSpPr txBox="1">
            <a:spLocks noGrp="1"/>
          </p:cNvSpPr>
          <p:nvPr>
            <p:ph type="sldNum" idx="12"/>
          </p:nvPr>
        </p:nvSpPr>
        <p:spPr>
          <a:xfrm>
            <a:off x="531812" y="787782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4"/>
          <p:cNvSpPr txBox="1"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84"/>
          <p:cNvSpPr txBox="1">
            <a:spLocks noGrp="1"/>
          </p:cNvSpPr>
          <p:nvPr>
            <p:ph type="dt" idx="10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84"/>
          <p:cNvSpPr txBox="1">
            <a:spLocks noGrp="1"/>
          </p:cNvSpPr>
          <p:nvPr>
            <p:ph type="ftr" idx="11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84"/>
          <p:cNvSpPr/>
          <p:nvPr/>
        </p:nvSpPr>
        <p:spPr>
          <a:xfrm rot="10800000" flipH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 extrusionOk="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84"/>
          <p:cNvSpPr txBox="1">
            <a:spLocks noGrp="1"/>
          </p:cNvSpPr>
          <p:nvPr>
            <p:ph type="sldNum" idx="12"/>
          </p:nvPr>
        </p:nvSpPr>
        <p:spPr>
          <a:xfrm>
            <a:off x="531812" y="787782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85"/>
          <p:cNvSpPr txBox="1">
            <a:spLocks noGrp="1"/>
          </p:cNvSpPr>
          <p:nvPr>
            <p:ph type="dt" idx="10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85"/>
          <p:cNvSpPr txBox="1">
            <a:spLocks noGrp="1"/>
          </p:cNvSpPr>
          <p:nvPr>
            <p:ph type="ftr" idx="11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85"/>
          <p:cNvSpPr/>
          <p:nvPr/>
        </p:nvSpPr>
        <p:spPr>
          <a:xfrm rot="10800000" flipH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 extrusionOk="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85"/>
          <p:cNvSpPr txBox="1">
            <a:spLocks noGrp="1"/>
          </p:cNvSpPr>
          <p:nvPr>
            <p:ph type="sldNum" idx="12"/>
          </p:nvPr>
        </p:nvSpPr>
        <p:spPr>
          <a:xfrm>
            <a:off x="531812" y="787782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86"/>
          <p:cNvSpPr txBox="1"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2000"/>
              <a:buFont typeface="Century Gothic"/>
              <a:buNone/>
              <a:defRPr sz="2000" b="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86"/>
          <p:cNvSpPr txBox="1">
            <a:spLocks noGrp="1"/>
          </p:cNvSpPr>
          <p:nvPr>
            <p:ph type="body" idx="1"/>
          </p:nvPr>
        </p:nvSpPr>
        <p:spPr>
          <a:xfrm>
            <a:off x="6323012" y="446088"/>
            <a:ext cx="5181600" cy="5414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?"/>
              <a:defRPr/>
            </a:lvl1pPr>
            <a:lvl2pPr marL="914400" lvl="1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?"/>
              <a:defRPr/>
            </a:lvl2pPr>
            <a:lvl3pPr marL="1371600" lvl="2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?"/>
              <a:defRPr/>
            </a:lvl3pPr>
            <a:lvl4pPr marL="1828800" lvl="3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?"/>
              <a:defRPr/>
            </a:lvl4pPr>
            <a:lvl5pPr marL="2286000" lvl="4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?"/>
              <a:defRPr/>
            </a:lvl5pPr>
            <a:lvl6pPr marL="2743200" lvl="5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?"/>
              <a:defRPr/>
            </a:lvl6pPr>
            <a:lvl7pPr marL="3200400" lvl="6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?"/>
              <a:defRPr/>
            </a:lvl7pPr>
            <a:lvl8pPr marL="3657600" lvl="7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?"/>
              <a:defRPr/>
            </a:lvl8pPr>
            <a:lvl9pPr marL="4114800" lvl="8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?"/>
              <a:defRPr/>
            </a:lvl9pPr>
          </a:lstStyle>
          <a:p>
            <a:endParaRPr/>
          </a:p>
        </p:txBody>
      </p:sp>
      <p:sp>
        <p:nvSpPr>
          <p:cNvPr id="91" name="Google Shape;91;p86"/>
          <p:cNvSpPr txBox="1">
            <a:spLocks noGrp="1"/>
          </p:cNvSpPr>
          <p:nvPr>
            <p:ph type="body" idx="2"/>
          </p:nvPr>
        </p:nvSpPr>
        <p:spPr>
          <a:xfrm>
            <a:off x="2589212" y="1598613"/>
            <a:ext cx="3505199" cy="4262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92" name="Google Shape;92;p86"/>
          <p:cNvSpPr txBox="1">
            <a:spLocks noGrp="1"/>
          </p:cNvSpPr>
          <p:nvPr>
            <p:ph type="dt" idx="10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86"/>
          <p:cNvSpPr txBox="1">
            <a:spLocks noGrp="1"/>
          </p:cNvSpPr>
          <p:nvPr>
            <p:ph type="ftr" idx="11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86"/>
          <p:cNvSpPr/>
          <p:nvPr/>
        </p:nvSpPr>
        <p:spPr>
          <a:xfrm rot="10800000" flipH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 extrusionOk="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86"/>
          <p:cNvSpPr txBox="1">
            <a:spLocks noGrp="1"/>
          </p:cNvSpPr>
          <p:nvPr>
            <p:ph type="sldNum" idx="12"/>
          </p:nvPr>
        </p:nvSpPr>
        <p:spPr>
          <a:xfrm>
            <a:off x="531812" y="787782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87"/>
          <p:cNvSpPr txBox="1"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2400"/>
              <a:buFont typeface="Century Gothic"/>
              <a:buNone/>
              <a:defRPr sz="2400" b="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87"/>
          <p:cNvSpPr>
            <a:spLocks noGrp="1"/>
          </p:cNvSpPr>
          <p:nvPr>
            <p:ph type="pic" idx="2"/>
          </p:nvPr>
        </p:nvSpPr>
        <p:spPr>
          <a:xfrm>
            <a:off x="2589212" y="634965"/>
            <a:ext cx="8915400" cy="3854970"/>
          </a:xfrm>
          <a:prstGeom prst="rect">
            <a:avLst/>
          </a:prstGeom>
          <a:noFill/>
          <a:ln>
            <a:noFill/>
          </a:ln>
        </p:spPr>
      </p:sp>
      <p:sp>
        <p:nvSpPr>
          <p:cNvPr id="99" name="Google Shape;99;p87"/>
          <p:cNvSpPr txBox="1">
            <a:spLocks noGrp="1"/>
          </p:cNvSpPr>
          <p:nvPr>
            <p:ph type="body" idx="1"/>
          </p:nvPr>
        </p:nvSpPr>
        <p:spPr>
          <a:xfrm>
            <a:off x="2589213" y="5367338"/>
            <a:ext cx="8915400" cy="49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 sz="1200"/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00" name="Google Shape;100;p87"/>
          <p:cNvSpPr txBox="1">
            <a:spLocks noGrp="1"/>
          </p:cNvSpPr>
          <p:nvPr>
            <p:ph type="dt" idx="10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87"/>
          <p:cNvSpPr txBox="1">
            <a:spLocks noGrp="1"/>
          </p:cNvSpPr>
          <p:nvPr>
            <p:ph type="ftr" idx="11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87"/>
          <p:cNvSpPr/>
          <p:nvPr/>
        </p:nvSpPr>
        <p:spPr>
          <a:xfrm rot="10800000" flipH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 extrusionOk="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87"/>
          <p:cNvSpPr txBox="1">
            <a:spLocks noGrp="1"/>
          </p:cNvSpPr>
          <p:nvPr>
            <p:ph type="sldNum" idx="12"/>
          </p:nvPr>
        </p:nvSpPr>
        <p:spPr>
          <a:xfrm>
            <a:off x="531812" y="4983087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FFF"/>
            </a:gs>
            <a:gs pos="100000">
              <a:srgbClr val="C4DCE3"/>
            </a:gs>
          </a:gsLst>
          <a:lin ang="5400000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6;p78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7" name="Google Shape;7;p78"/>
            <p:cNvSpPr/>
            <p:nvPr/>
          </p:nvSpPr>
          <p:spPr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l" t="t" r="r" b="b"/>
              <a:pathLst>
                <a:path w="22" h="136" extrusionOk="0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8;p78"/>
            <p:cNvSpPr/>
            <p:nvPr/>
          </p:nvSpPr>
          <p:spPr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l" t="t" r="r" b="b"/>
              <a:pathLst>
                <a:path w="140" h="504" extrusionOk="0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9;p78"/>
            <p:cNvSpPr/>
            <p:nvPr/>
          </p:nvSpPr>
          <p:spPr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l" t="t" r="r" b="b"/>
              <a:pathLst>
                <a:path w="132" h="308" extrusionOk="0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0;p78"/>
            <p:cNvSpPr/>
            <p:nvPr/>
          </p:nvSpPr>
          <p:spPr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l" t="t" r="r" b="b"/>
              <a:pathLst>
                <a:path w="37" h="79" extrusionOk="0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1;p78"/>
            <p:cNvSpPr/>
            <p:nvPr/>
          </p:nvSpPr>
          <p:spPr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l" t="t" r="r" b="b"/>
              <a:pathLst>
                <a:path w="178" h="722" extrusionOk="0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2;p78"/>
            <p:cNvSpPr/>
            <p:nvPr/>
          </p:nvSpPr>
          <p:spPr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l" t="t" r="r" b="b"/>
              <a:pathLst>
                <a:path w="23" h="635" extrusionOk="0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3;p78"/>
            <p:cNvSpPr/>
            <p:nvPr/>
          </p:nvSpPr>
          <p:spPr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l" t="t" r="r" b="b"/>
              <a:pathLst>
                <a:path w="17" h="107" extrusionOk="0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4;p78"/>
            <p:cNvSpPr/>
            <p:nvPr/>
          </p:nvSpPr>
          <p:spPr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l" t="t" r="r" b="b"/>
              <a:pathLst>
                <a:path w="41" h="222" extrusionOk="0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5;p78"/>
            <p:cNvSpPr/>
            <p:nvPr/>
          </p:nvSpPr>
          <p:spPr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l" t="t" r="r" b="b"/>
              <a:pathLst>
                <a:path w="450" h="878" extrusionOk="0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6;p78"/>
            <p:cNvSpPr/>
            <p:nvPr/>
          </p:nvSpPr>
          <p:spPr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l" t="t" r="r" b="b"/>
              <a:pathLst>
                <a:path w="35" h="73" extrusionOk="0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7;p78"/>
            <p:cNvSpPr/>
            <p:nvPr/>
          </p:nvSpPr>
          <p:spPr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l" t="t" r="r" b="b"/>
              <a:pathLst>
                <a:path w="8" h="48" extrusionOk="0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8;p78"/>
            <p:cNvSpPr/>
            <p:nvPr/>
          </p:nvSpPr>
          <p:spPr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l" t="t" r="r" b="b"/>
              <a:pathLst>
                <a:path w="52" h="135" extrusionOk="0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" name="Google Shape;19;p78"/>
          <p:cNvGrpSpPr/>
          <p:nvPr/>
        </p:nvGrpSpPr>
        <p:grpSpPr>
          <a:xfrm>
            <a:off x="27221" y="157"/>
            <a:ext cx="2356674" cy="6853096"/>
            <a:chOff x="6627813" y="195610"/>
            <a:chExt cx="1952625" cy="5678141"/>
          </a:xfrm>
        </p:grpSpPr>
        <p:sp>
          <p:nvSpPr>
            <p:cNvPr id="20" name="Google Shape;20;p78"/>
            <p:cNvSpPr/>
            <p:nvPr/>
          </p:nvSpPr>
          <p:spPr>
            <a:xfrm>
              <a:off x="6627813" y="195610"/>
              <a:ext cx="409575" cy="3646488"/>
            </a:xfrm>
            <a:custGeom>
              <a:avLst/>
              <a:gdLst/>
              <a:ahLst/>
              <a:cxnLst/>
              <a:rect l="l" t="t" r="r" b="b"/>
              <a:pathLst>
                <a:path w="103" h="920" extrusionOk="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;p78"/>
            <p:cNvSpPr/>
            <p:nvPr/>
          </p:nvSpPr>
          <p:spPr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l" t="t" r="r" b="b"/>
              <a:pathLst>
                <a:path w="88" h="330" extrusionOk="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2;p78"/>
            <p:cNvSpPr/>
            <p:nvPr/>
          </p:nvSpPr>
          <p:spPr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l" t="t" r="r" b="b"/>
              <a:pathLst>
                <a:path w="90" h="207" extrusionOk="0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3;p78"/>
            <p:cNvSpPr/>
            <p:nvPr/>
          </p:nvSpPr>
          <p:spPr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l" t="t" r="r" b="b"/>
              <a:pathLst>
                <a:path w="115" h="467" extrusionOk="0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4;p78"/>
            <p:cNvSpPr/>
            <p:nvPr/>
          </p:nvSpPr>
          <p:spPr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l" t="t" r="r" b="b"/>
              <a:pathLst>
                <a:path w="36" h="633" extrusionOk="0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5;p78"/>
            <p:cNvSpPr/>
            <p:nvPr/>
          </p:nvSpPr>
          <p:spPr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l" t="t" r="r" b="b"/>
              <a:pathLst>
                <a:path w="28" h="59" extrusionOk="0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6;p78"/>
            <p:cNvSpPr/>
            <p:nvPr/>
          </p:nvSpPr>
          <p:spPr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l" t="t" r="r" b="b"/>
              <a:pathLst>
                <a:path w="17" h="107" extrusionOk="0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7;p78"/>
            <p:cNvSpPr/>
            <p:nvPr/>
          </p:nvSpPr>
          <p:spPr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l" t="t" r="r" b="b"/>
              <a:pathLst>
                <a:path w="294" h="568" extrusionOk="0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8;p78"/>
            <p:cNvSpPr/>
            <p:nvPr/>
          </p:nvSpPr>
          <p:spPr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l" t="t" r="r" b="b"/>
              <a:pathLst>
                <a:path w="25" h="53" extrusionOk="0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9;p78"/>
            <p:cNvSpPr/>
            <p:nvPr/>
          </p:nvSpPr>
          <p:spPr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l" t="t" r="r" b="b"/>
              <a:pathLst>
                <a:path w="29" h="141" extrusionOk="0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30;p78"/>
            <p:cNvSpPr/>
            <p:nvPr/>
          </p:nvSpPr>
          <p:spPr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l" t="t" r="r" b="b"/>
              <a:pathLst>
                <a:path w="8" h="48" extrusionOk="0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31;p78"/>
            <p:cNvSpPr/>
            <p:nvPr/>
          </p:nvSpPr>
          <p:spPr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l" t="t" r="r" b="b"/>
              <a:pathLst>
                <a:path w="44" h="111" extrusionOk="0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2" name="Google Shape;32;p78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Google Shape;33;p78"/>
          <p:cNvSpPr txBox="1"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3600"/>
              <a:buFont typeface="Century Gothic"/>
              <a:buNone/>
              <a:defRPr sz="3600" b="0" i="0" u="none" strike="noStrike" cap="none">
                <a:solidFill>
                  <a:srgbClr val="168DB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" name="Google Shape;34;p78"/>
          <p:cNvSpPr txBox="1"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🠶"/>
              <a:defRPr sz="18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🠶"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🠶"/>
              <a:defRPr sz="14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🠶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🠶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🠶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🠶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🠶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🠶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35" name="Google Shape;35;p78"/>
          <p:cNvSpPr txBox="1">
            <a:spLocks noGrp="1"/>
          </p:cNvSpPr>
          <p:nvPr>
            <p:ph type="dt" idx="10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36" name="Google Shape;36;p78"/>
          <p:cNvSpPr txBox="1">
            <a:spLocks noGrp="1"/>
          </p:cNvSpPr>
          <p:nvPr>
            <p:ph type="ftr" idx="11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37" name="Google Shape;37;p78"/>
          <p:cNvSpPr txBox="1">
            <a:spLocks noGrp="1"/>
          </p:cNvSpPr>
          <p:nvPr>
            <p:ph type="sldNum" idx="12"/>
          </p:nvPr>
        </p:nvSpPr>
        <p:spPr>
          <a:xfrm>
            <a:off x="531812" y="787782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gi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8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6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7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8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2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4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"/>
          <p:cNvSpPr txBox="1">
            <a:spLocks noGrp="1"/>
          </p:cNvSpPr>
          <p:nvPr>
            <p:ph type="ctrTitle"/>
          </p:nvPr>
        </p:nvSpPr>
        <p:spPr>
          <a:xfrm>
            <a:off x="2488545" y="1771964"/>
            <a:ext cx="8915399" cy="1126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5400"/>
              <a:buFont typeface="Century Gothic"/>
              <a:buNone/>
            </a:pPr>
            <a:r>
              <a:rPr lang="ko-KR"/>
              <a:t>3D게임프로그래밍</a:t>
            </a:r>
            <a:endParaRPr/>
          </a:p>
        </p:txBody>
      </p:sp>
      <p:sp>
        <p:nvSpPr>
          <p:cNvPr id="165" name="Google Shape;165;p1"/>
          <p:cNvSpPr txBox="1">
            <a:spLocks noGrp="1"/>
          </p:cNvSpPr>
          <p:nvPr>
            <p:ph type="subTitle" idx="1"/>
          </p:nvPr>
        </p:nvSpPr>
        <p:spPr>
          <a:xfrm>
            <a:off x="2780644" y="5546137"/>
            <a:ext cx="8915399" cy="1126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ko-KR" b="1"/>
              <a:t>게 임 콘 텐 츠 과</a:t>
            </a:r>
            <a:endParaRPr b="1"/>
          </a:p>
          <a:p>
            <a:pPr marL="0" lvl="0" indent="0" algn="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ko-KR" b="1"/>
              <a:t>김 강 호</a:t>
            </a:r>
            <a:endParaRPr/>
          </a:p>
        </p:txBody>
      </p:sp>
      <p:sp>
        <p:nvSpPr>
          <p:cNvPr id="166" name="Google Shape;166;p1"/>
          <p:cNvSpPr txBox="1"/>
          <p:nvPr/>
        </p:nvSpPr>
        <p:spPr>
          <a:xfrm>
            <a:off x="4558645" y="3163623"/>
            <a:ext cx="3975755" cy="530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lnSpcReduction="10000"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</a:pPr>
            <a:r>
              <a:rPr lang="ko-KR" sz="3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강의 오리엔테이션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38cdd151740_0_441"/>
          <p:cNvSpPr txBox="1">
            <a:spLocks noGrp="1"/>
          </p:cNvSpPr>
          <p:nvPr>
            <p:ph type="title"/>
          </p:nvPr>
        </p:nvSpPr>
        <p:spPr>
          <a:xfrm>
            <a:off x="1612325" y="633844"/>
            <a:ext cx="8911800" cy="6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3600"/>
              <a:buFont typeface="Century Gothic"/>
              <a:buNone/>
            </a:pPr>
            <a:r>
              <a:rPr lang="ko-KR"/>
              <a:t>- 블루프린트 </a:t>
            </a:r>
            <a:endParaRPr/>
          </a:p>
        </p:txBody>
      </p:sp>
      <p:cxnSp>
        <p:nvCxnSpPr>
          <p:cNvPr id="243" name="Google Shape;243;g38cdd151740_0_441"/>
          <p:cNvCxnSpPr/>
          <p:nvPr/>
        </p:nvCxnSpPr>
        <p:spPr>
          <a:xfrm rot="10800000" flipH="1">
            <a:off x="0" y="1213775"/>
            <a:ext cx="1365000" cy="108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44" name="Google Shape;244;g38cdd151740_0_441"/>
          <p:cNvSpPr/>
          <p:nvPr/>
        </p:nvSpPr>
        <p:spPr>
          <a:xfrm>
            <a:off x="0" y="788775"/>
            <a:ext cx="1180800" cy="3411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45" name="Google Shape;245;g38cdd151740_0_4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80800" y="1408619"/>
            <a:ext cx="10624139" cy="52716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38cdd151740_0_453"/>
          <p:cNvSpPr txBox="1">
            <a:spLocks noGrp="1"/>
          </p:cNvSpPr>
          <p:nvPr>
            <p:ph type="title"/>
          </p:nvPr>
        </p:nvSpPr>
        <p:spPr>
          <a:xfrm>
            <a:off x="1612325" y="633844"/>
            <a:ext cx="8911800" cy="6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3600"/>
              <a:buFont typeface="Century Gothic"/>
              <a:buNone/>
            </a:pPr>
            <a:r>
              <a:rPr lang="ko-KR"/>
              <a:t>- 블루프린트 </a:t>
            </a:r>
            <a:endParaRPr/>
          </a:p>
        </p:txBody>
      </p:sp>
      <p:cxnSp>
        <p:nvCxnSpPr>
          <p:cNvPr id="251" name="Google Shape;251;g38cdd151740_0_453"/>
          <p:cNvCxnSpPr/>
          <p:nvPr/>
        </p:nvCxnSpPr>
        <p:spPr>
          <a:xfrm rot="10800000" flipH="1">
            <a:off x="0" y="1213775"/>
            <a:ext cx="1365000" cy="108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52" name="Google Shape;252;g38cdd151740_0_453"/>
          <p:cNvSpPr/>
          <p:nvPr/>
        </p:nvSpPr>
        <p:spPr>
          <a:xfrm>
            <a:off x="0" y="788775"/>
            <a:ext cx="1180800" cy="3411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53" name="Google Shape;253;g38cdd151740_0_45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27500" y="1686994"/>
            <a:ext cx="8105775" cy="4238625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g38cdd151740_0_453"/>
          <p:cNvSpPr txBox="1"/>
          <p:nvPr/>
        </p:nvSpPr>
        <p:spPr>
          <a:xfrm>
            <a:off x="2863825" y="5980725"/>
            <a:ext cx="7288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다른 블루프린트에서 호출이 불가능</a:t>
            </a:r>
            <a:endParaRPr sz="1800" b="0" i="0" u="none" strike="noStrike" cap="none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38cdd151740_0_0"/>
          <p:cNvSpPr txBox="1">
            <a:spLocks noGrp="1"/>
          </p:cNvSpPr>
          <p:nvPr>
            <p:ph type="title"/>
          </p:nvPr>
        </p:nvSpPr>
        <p:spPr>
          <a:xfrm>
            <a:off x="1612322" y="633838"/>
            <a:ext cx="8911800" cy="12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3600"/>
              <a:buFont typeface="Century Gothic"/>
              <a:buNone/>
            </a:pPr>
            <a:r>
              <a:rPr lang="ko-KR"/>
              <a:t>- 미션 -</a:t>
            </a:r>
            <a:endParaRPr/>
          </a:p>
        </p:txBody>
      </p:sp>
      <p:pic>
        <p:nvPicPr>
          <p:cNvPr id="260" name="Google Shape;260;g38cdd151740_0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6300" y="2940313"/>
            <a:ext cx="2466975" cy="1647825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g38cdd151740_0_0"/>
          <p:cNvSpPr txBox="1"/>
          <p:nvPr/>
        </p:nvSpPr>
        <p:spPr>
          <a:xfrm>
            <a:off x="3914025" y="2045575"/>
            <a:ext cx="6528900" cy="308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rPr lang="ko-KR" sz="31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매크로를 이용해서 5번 충돌이 발생되면 아이템이 사라지도록 만들어 보자.</a:t>
            </a:r>
            <a:endParaRPr sz="3100" b="0" i="0" u="none" strike="noStrike" cap="none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endParaRPr sz="3100" b="0" i="0" u="none" strike="noStrike" cap="none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rPr lang="ko-KR" sz="31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아이템 파괴 노드는 Destroy Actor</a:t>
            </a:r>
            <a:endParaRPr sz="3100" b="0" i="0" u="none" strike="noStrike" cap="none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38ce763b237_0_4"/>
          <p:cNvSpPr txBox="1">
            <a:spLocks noGrp="1"/>
          </p:cNvSpPr>
          <p:nvPr>
            <p:ph type="title"/>
          </p:nvPr>
        </p:nvSpPr>
        <p:spPr>
          <a:xfrm>
            <a:off x="1612322" y="633838"/>
            <a:ext cx="8911800" cy="12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3600"/>
              <a:buFont typeface="Century Gothic"/>
              <a:buNone/>
            </a:pPr>
            <a:r>
              <a:rPr lang="ko-KR"/>
              <a:t>- 블루프린트 -</a:t>
            </a:r>
            <a:endParaRPr/>
          </a:p>
        </p:txBody>
      </p:sp>
      <p:pic>
        <p:nvPicPr>
          <p:cNvPr id="267" name="Google Shape;267;g38ce763b237_0_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0" y="1537425"/>
            <a:ext cx="11887201" cy="37831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38cdd151740_0_25"/>
          <p:cNvSpPr txBox="1">
            <a:spLocks noGrp="1"/>
          </p:cNvSpPr>
          <p:nvPr>
            <p:ph type="title"/>
          </p:nvPr>
        </p:nvSpPr>
        <p:spPr>
          <a:xfrm>
            <a:off x="1612322" y="633838"/>
            <a:ext cx="8911800" cy="12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3600"/>
              <a:buFont typeface="Century Gothic"/>
              <a:buNone/>
            </a:pPr>
            <a:r>
              <a:rPr lang="ko-KR"/>
              <a:t>- 블루프린트 -</a:t>
            </a:r>
            <a:endParaRPr/>
          </a:p>
        </p:txBody>
      </p:sp>
      <p:pic>
        <p:nvPicPr>
          <p:cNvPr id="273" name="Google Shape;273;g38cdd151740_0_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9567" y="2016154"/>
            <a:ext cx="1704975" cy="259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g38cdd151740_0_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568385" y="2016154"/>
            <a:ext cx="3095625" cy="3133725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g38cdd151740_0_25"/>
          <p:cNvSpPr/>
          <p:nvPr/>
        </p:nvSpPr>
        <p:spPr>
          <a:xfrm>
            <a:off x="2568385" y="3429000"/>
            <a:ext cx="3195000" cy="664800"/>
          </a:xfrm>
          <a:prstGeom prst="ellipse">
            <a:avLst/>
          </a:prstGeom>
          <a:noFill/>
          <a:ln w="28575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76" name="Google Shape;276;g38cdd151740_0_2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296635" y="1455382"/>
            <a:ext cx="4443369" cy="321503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g38cdd151740_0_2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096000" y="4791075"/>
            <a:ext cx="4857750" cy="2066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38cdd151740_0_34"/>
          <p:cNvSpPr txBox="1">
            <a:spLocks noGrp="1"/>
          </p:cNvSpPr>
          <p:nvPr>
            <p:ph type="title"/>
          </p:nvPr>
        </p:nvSpPr>
        <p:spPr>
          <a:xfrm>
            <a:off x="1612322" y="633838"/>
            <a:ext cx="8911800" cy="12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3600"/>
              <a:buFont typeface="Century Gothic"/>
              <a:buNone/>
            </a:pPr>
            <a:r>
              <a:rPr lang="ko-KR"/>
              <a:t>- 블루프린트 -</a:t>
            </a:r>
            <a:endParaRPr/>
          </a:p>
        </p:txBody>
      </p:sp>
      <p:pic>
        <p:nvPicPr>
          <p:cNvPr id="283" name="Google Shape;283;g38cdd151740_0_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96000" y="1467193"/>
            <a:ext cx="4998407" cy="47569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g38cdd151740_0_3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85020" y="2053451"/>
            <a:ext cx="5545997" cy="35844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38cdd151740_0_40"/>
          <p:cNvSpPr txBox="1">
            <a:spLocks noGrp="1"/>
          </p:cNvSpPr>
          <p:nvPr>
            <p:ph type="title"/>
          </p:nvPr>
        </p:nvSpPr>
        <p:spPr>
          <a:xfrm>
            <a:off x="1612322" y="633838"/>
            <a:ext cx="8911800" cy="12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3600"/>
              <a:buFont typeface="Century Gothic"/>
              <a:buNone/>
            </a:pPr>
            <a:r>
              <a:rPr lang="ko-KR"/>
              <a:t>- 블루프린트 -</a:t>
            </a:r>
            <a:endParaRPr/>
          </a:p>
        </p:txBody>
      </p:sp>
      <p:pic>
        <p:nvPicPr>
          <p:cNvPr id="290" name="Google Shape;290;g38cdd151740_0_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8139" y="1495949"/>
            <a:ext cx="4476750" cy="3295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g38cdd151740_0_4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40978" y="1495949"/>
            <a:ext cx="4838700" cy="3914775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g38cdd151740_0_40"/>
          <p:cNvSpPr/>
          <p:nvPr/>
        </p:nvSpPr>
        <p:spPr>
          <a:xfrm>
            <a:off x="7508147" y="4228051"/>
            <a:ext cx="2449500" cy="495000"/>
          </a:xfrm>
          <a:prstGeom prst="ellipse">
            <a:avLst/>
          </a:prstGeom>
          <a:noFill/>
          <a:ln w="28575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38cdd151740_0_47"/>
          <p:cNvSpPr txBox="1">
            <a:spLocks noGrp="1"/>
          </p:cNvSpPr>
          <p:nvPr>
            <p:ph type="title"/>
          </p:nvPr>
        </p:nvSpPr>
        <p:spPr>
          <a:xfrm>
            <a:off x="1612322" y="633838"/>
            <a:ext cx="8911800" cy="12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3600"/>
              <a:buFont typeface="Century Gothic"/>
              <a:buNone/>
            </a:pPr>
            <a:r>
              <a:rPr lang="ko-KR"/>
              <a:t>- 블루프린트 -</a:t>
            </a:r>
            <a:endParaRPr/>
          </a:p>
        </p:txBody>
      </p:sp>
      <p:pic>
        <p:nvPicPr>
          <p:cNvPr id="298" name="Google Shape;298;g38cdd151740_0_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9705" y="1656432"/>
            <a:ext cx="5431471" cy="4081638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g38cdd151740_0_47"/>
          <p:cNvSpPr/>
          <p:nvPr/>
        </p:nvSpPr>
        <p:spPr>
          <a:xfrm>
            <a:off x="4513277" y="2365695"/>
            <a:ext cx="503400" cy="486600"/>
          </a:xfrm>
          <a:prstGeom prst="ellipse">
            <a:avLst/>
          </a:prstGeom>
          <a:noFill/>
          <a:ln w="28575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00" name="Google Shape;300;g38cdd151740_0_47"/>
          <p:cNvSpPr/>
          <p:nvPr/>
        </p:nvSpPr>
        <p:spPr>
          <a:xfrm>
            <a:off x="409705" y="2852257"/>
            <a:ext cx="5431500" cy="28857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01" name="Google Shape;301;g38cdd151740_0_47"/>
          <p:cNvSpPr/>
          <p:nvPr/>
        </p:nvSpPr>
        <p:spPr>
          <a:xfrm>
            <a:off x="2676088" y="4664279"/>
            <a:ext cx="1090500" cy="537300"/>
          </a:xfrm>
          <a:prstGeom prst="ellipse">
            <a:avLst/>
          </a:prstGeom>
          <a:noFill/>
          <a:ln w="28575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02" name="Google Shape;302;g38cdd151740_0_4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219839" y="1807292"/>
            <a:ext cx="5341430" cy="3243414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g38cdd151740_0_47"/>
          <p:cNvSpPr txBox="1"/>
          <p:nvPr/>
        </p:nvSpPr>
        <p:spPr>
          <a:xfrm>
            <a:off x="6621825" y="5201575"/>
            <a:ext cx="4652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배치 해보면 잘 된다.</a:t>
            </a:r>
            <a:endParaRPr sz="1800" b="0" i="0" u="none" strike="noStrike" cap="none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38cdd151740_0_56"/>
          <p:cNvSpPr txBox="1">
            <a:spLocks noGrp="1"/>
          </p:cNvSpPr>
          <p:nvPr>
            <p:ph type="title"/>
          </p:nvPr>
        </p:nvSpPr>
        <p:spPr>
          <a:xfrm>
            <a:off x="1612322" y="633838"/>
            <a:ext cx="8911800" cy="12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3600"/>
              <a:buFont typeface="Century Gothic"/>
              <a:buNone/>
            </a:pPr>
            <a:r>
              <a:rPr lang="ko-KR"/>
              <a:t>- 블루프린트 -</a:t>
            </a:r>
            <a:endParaRPr/>
          </a:p>
        </p:txBody>
      </p:sp>
      <p:pic>
        <p:nvPicPr>
          <p:cNvPr id="309" name="Google Shape;309;g38cdd151740_0_5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9705" y="1656432"/>
            <a:ext cx="5431471" cy="4081638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g38cdd151740_0_56"/>
          <p:cNvSpPr/>
          <p:nvPr/>
        </p:nvSpPr>
        <p:spPr>
          <a:xfrm>
            <a:off x="5025006" y="2424418"/>
            <a:ext cx="436200" cy="513000"/>
          </a:xfrm>
          <a:prstGeom prst="ellipse">
            <a:avLst/>
          </a:prstGeom>
          <a:noFill/>
          <a:ln w="28575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11" name="Google Shape;311;g38cdd151740_0_5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98271" y="2340921"/>
            <a:ext cx="5029200" cy="1857375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g38cdd151740_0_56"/>
          <p:cNvSpPr/>
          <p:nvPr/>
        </p:nvSpPr>
        <p:spPr>
          <a:xfrm>
            <a:off x="5841176" y="3003259"/>
            <a:ext cx="802800" cy="897600"/>
          </a:xfrm>
          <a:prstGeom prst="right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466B9D"/>
              </a:gs>
              <a:gs pos="100000">
                <a:srgbClr val="225286"/>
              </a:gs>
            </a:gsLst>
            <a:lin ang="5400012" scaled="0"/>
          </a:gradFill>
          <a:ln w="9525" cap="rnd" cmpd="sng">
            <a:solidFill>
              <a:srgbClr val="24548A"/>
            </a:solidFill>
            <a:prstDash val="solid"/>
            <a:round/>
            <a:headEnd type="none" w="sm" len="sm"/>
            <a:tailEnd type="none" w="sm" len="sm"/>
          </a:ln>
          <a:effectLst>
            <a:outerShdw blurRad="38100" dist="25400" dir="5400000" rotWithShape="0">
              <a:srgbClr val="000000">
                <a:alpha val="2431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38cdd151740_0_64"/>
          <p:cNvSpPr txBox="1">
            <a:spLocks noGrp="1"/>
          </p:cNvSpPr>
          <p:nvPr>
            <p:ph type="title"/>
          </p:nvPr>
        </p:nvSpPr>
        <p:spPr>
          <a:xfrm>
            <a:off x="1612322" y="633838"/>
            <a:ext cx="8911800" cy="12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3600"/>
              <a:buFont typeface="Century Gothic"/>
              <a:buNone/>
            </a:pPr>
            <a:r>
              <a:rPr lang="ko-KR"/>
              <a:t>- 블루프린트 -</a:t>
            </a:r>
            <a:endParaRPr/>
          </a:p>
        </p:txBody>
      </p:sp>
      <p:pic>
        <p:nvPicPr>
          <p:cNvPr id="318" name="Google Shape;318;g38cdd151740_0_6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6562" y="1540634"/>
            <a:ext cx="11090248" cy="4416345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g38cdd151740_0_64"/>
          <p:cNvSpPr/>
          <p:nvPr/>
        </p:nvSpPr>
        <p:spPr>
          <a:xfrm>
            <a:off x="4295163" y="1274283"/>
            <a:ext cx="1988100" cy="906900"/>
          </a:xfrm>
          <a:prstGeom prst="ellipse">
            <a:avLst/>
          </a:prstGeom>
          <a:noFill/>
          <a:ln w="28575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0" name="Google Shape;320;g38cdd151740_0_64"/>
          <p:cNvSpPr txBox="1"/>
          <p:nvPr/>
        </p:nvSpPr>
        <p:spPr>
          <a:xfrm>
            <a:off x="3506598" y="5260551"/>
            <a:ext cx="57825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Construction Script</a:t>
            </a:r>
            <a:r>
              <a:rPr lang="ko-KR"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는 블루프린트 클래스 안에서 </a:t>
            </a: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객체가 생성되거나 편집될 때 실행되는 스크립트</a:t>
            </a:r>
            <a:r>
              <a:rPr lang="ko-KR"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입니다.</a:t>
            </a: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"/>
          <p:cNvSpPr txBox="1">
            <a:spLocks noGrp="1"/>
          </p:cNvSpPr>
          <p:nvPr>
            <p:ph type="title"/>
          </p:nvPr>
        </p:nvSpPr>
        <p:spPr>
          <a:xfrm>
            <a:off x="1612322" y="633838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3600"/>
              <a:buFont typeface="Century Gothic"/>
              <a:buNone/>
            </a:pPr>
            <a:r>
              <a:rPr lang="ko-KR"/>
              <a:t>- 블루프린트 -</a:t>
            </a:r>
            <a:endParaRPr/>
          </a:p>
        </p:txBody>
      </p:sp>
      <p:pic>
        <p:nvPicPr>
          <p:cNvPr id="172" name="Google Shape;172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9950" y="1649549"/>
            <a:ext cx="2458350" cy="376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09700" y="1649553"/>
            <a:ext cx="3790950" cy="410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604900" y="1649550"/>
            <a:ext cx="4159500" cy="120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528975" y="3071075"/>
            <a:ext cx="4586550" cy="2935014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"/>
          <p:cNvSpPr/>
          <p:nvPr/>
        </p:nvSpPr>
        <p:spPr>
          <a:xfrm>
            <a:off x="9835700" y="4753350"/>
            <a:ext cx="442800" cy="3117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38cdd151740_0_71"/>
          <p:cNvSpPr txBox="1">
            <a:spLocks noGrp="1"/>
          </p:cNvSpPr>
          <p:nvPr>
            <p:ph type="title"/>
          </p:nvPr>
        </p:nvSpPr>
        <p:spPr>
          <a:xfrm>
            <a:off x="1612322" y="633838"/>
            <a:ext cx="8911800" cy="12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3600"/>
              <a:buFont typeface="Century Gothic"/>
              <a:buNone/>
            </a:pPr>
            <a:r>
              <a:rPr lang="ko-KR"/>
              <a:t>- 블루프린트 -</a:t>
            </a:r>
            <a:endParaRPr/>
          </a:p>
        </p:txBody>
      </p:sp>
      <p:pic>
        <p:nvPicPr>
          <p:cNvPr id="326" name="Google Shape;326;g38cdd151740_0_7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5675" y="1421913"/>
            <a:ext cx="10267950" cy="3829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38cdd151740_0_76"/>
          <p:cNvSpPr txBox="1">
            <a:spLocks noGrp="1"/>
          </p:cNvSpPr>
          <p:nvPr>
            <p:ph type="title"/>
          </p:nvPr>
        </p:nvSpPr>
        <p:spPr>
          <a:xfrm>
            <a:off x="1612322" y="633838"/>
            <a:ext cx="8911800" cy="12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3600"/>
              <a:buFont typeface="Century Gothic"/>
              <a:buNone/>
            </a:pPr>
            <a:r>
              <a:rPr lang="ko-KR"/>
              <a:t>- 블루프린트 -</a:t>
            </a:r>
            <a:endParaRPr/>
          </a:p>
        </p:txBody>
      </p:sp>
      <p:pic>
        <p:nvPicPr>
          <p:cNvPr id="332" name="Google Shape;332;g38cdd151740_0_7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0353" y="2015394"/>
            <a:ext cx="4529175" cy="302854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g38cdd151740_0_7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598103" y="1846540"/>
            <a:ext cx="4981575" cy="4591050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g38cdd151740_0_76"/>
          <p:cNvSpPr/>
          <p:nvPr/>
        </p:nvSpPr>
        <p:spPr>
          <a:xfrm>
            <a:off x="5598103" y="4219662"/>
            <a:ext cx="2497200" cy="436200"/>
          </a:xfrm>
          <a:prstGeom prst="ellipse">
            <a:avLst/>
          </a:prstGeom>
          <a:noFill/>
          <a:ln w="28575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" name="Google Shape;335;g38cdd151740_0_76"/>
          <p:cNvSpPr/>
          <p:nvPr/>
        </p:nvSpPr>
        <p:spPr>
          <a:xfrm>
            <a:off x="5598103" y="5043939"/>
            <a:ext cx="2556000" cy="436200"/>
          </a:xfrm>
          <a:prstGeom prst="ellipse">
            <a:avLst/>
          </a:prstGeom>
          <a:noFill/>
          <a:ln w="28575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38cdd151740_0_84"/>
          <p:cNvSpPr txBox="1">
            <a:spLocks noGrp="1"/>
          </p:cNvSpPr>
          <p:nvPr>
            <p:ph type="title"/>
          </p:nvPr>
        </p:nvSpPr>
        <p:spPr>
          <a:xfrm>
            <a:off x="1612322" y="633838"/>
            <a:ext cx="8911800" cy="12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3600"/>
              <a:buFont typeface="Century Gothic"/>
              <a:buNone/>
            </a:pPr>
            <a:r>
              <a:rPr lang="ko-KR"/>
              <a:t>- 블루프린트 -</a:t>
            </a:r>
            <a:endParaRPr/>
          </a:p>
        </p:txBody>
      </p:sp>
      <p:pic>
        <p:nvPicPr>
          <p:cNvPr id="341" name="Google Shape;341;g38cdd151740_0_8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77306" y="1316945"/>
            <a:ext cx="9491487" cy="4907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2" name="Google Shape;342;g38cdd151740_0_84"/>
          <p:cNvCxnSpPr/>
          <p:nvPr/>
        </p:nvCxnSpPr>
        <p:spPr>
          <a:xfrm rot="10800000" flipH="1">
            <a:off x="3355596" y="4429442"/>
            <a:ext cx="3338700" cy="872400"/>
          </a:xfrm>
          <a:prstGeom prst="straightConnector1">
            <a:avLst/>
          </a:prstGeom>
          <a:noFill/>
          <a:ln w="57150" cap="flat" cmpd="sng">
            <a:solidFill>
              <a:schemeClr val="accent6"/>
            </a:solidFill>
            <a:prstDash val="solid"/>
            <a:round/>
            <a:headEnd type="none" w="sm" len="sm"/>
            <a:tailEnd type="stealth" w="med" len="med"/>
          </a:ln>
        </p:spPr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38cdd151740_0_90"/>
          <p:cNvSpPr txBox="1">
            <a:spLocks noGrp="1"/>
          </p:cNvSpPr>
          <p:nvPr>
            <p:ph type="title"/>
          </p:nvPr>
        </p:nvSpPr>
        <p:spPr>
          <a:xfrm>
            <a:off x="1612322" y="633838"/>
            <a:ext cx="8911800" cy="12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3600"/>
              <a:buFont typeface="Century Gothic"/>
              <a:buNone/>
            </a:pPr>
            <a:r>
              <a:rPr lang="ko-KR"/>
              <a:t>- 블루프린트 -</a:t>
            </a:r>
            <a:endParaRPr/>
          </a:p>
        </p:txBody>
      </p:sp>
      <p:pic>
        <p:nvPicPr>
          <p:cNvPr id="348" name="Google Shape;348;g38cdd151740_0_9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7001" y="1447974"/>
            <a:ext cx="7391400" cy="438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38cdd151740_0_95"/>
          <p:cNvSpPr txBox="1">
            <a:spLocks noGrp="1"/>
          </p:cNvSpPr>
          <p:nvPr>
            <p:ph type="title"/>
          </p:nvPr>
        </p:nvSpPr>
        <p:spPr>
          <a:xfrm>
            <a:off x="1612322" y="633838"/>
            <a:ext cx="8911800" cy="12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3600"/>
              <a:buFont typeface="Century Gothic"/>
              <a:buNone/>
            </a:pPr>
            <a:r>
              <a:rPr lang="ko-KR"/>
              <a:t>- 블루프린트 -</a:t>
            </a:r>
            <a:endParaRPr/>
          </a:p>
        </p:txBody>
      </p:sp>
      <p:pic>
        <p:nvPicPr>
          <p:cNvPr id="354" name="Google Shape;354;g38cdd151740_0_9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7951" y="1419225"/>
            <a:ext cx="4804028" cy="2599102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g38cdd151740_0_95"/>
          <p:cNvSpPr/>
          <p:nvPr/>
        </p:nvSpPr>
        <p:spPr>
          <a:xfrm>
            <a:off x="2449585" y="1914728"/>
            <a:ext cx="914400" cy="987900"/>
          </a:xfrm>
          <a:prstGeom prst="ellipse">
            <a:avLst/>
          </a:prstGeom>
          <a:noFill/>
          <a:ln w="28575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56" name="Google Shape;356;g38cdd151740_0_9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47782" y="2840631"/>
            <a:ext cx="5281613" cy="3333750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g38cdd151740_0_95"/>
          <p:cNvSpPr/>
          <p:nvPr/>
        </p:nvSpPr>
        <p:spPr>
          <a:xfrm>
            <a:off x="9655728" y="3330429"/>
            <a:ext cx="1736400" cy="1359000"/>
          </a:xfrm>
          <a:prstGeom prst="ellipse">
            <a:avLst/>
          </a:prstGeom>
          <a:noFill/>
          <a:ln w="28575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38cdd151740_0_103"/>
          <p:cNvSpPr txBox="1">
            <a:spLocks noGrp="1"/>
          </p:cNvSpPr>
          <p:nvPr>
            <p:ph type="title"/>
          </p:nvPr>
        </p:nvSpPr>
        <p:spPr>
          <a:xfrm>
            <a:off x="1612322" y="633838"/>
            <a:ext cx="8911800" cy="12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3600"/>
              <a:buFont typeface="Century Gothic"/>
              <a:buNone/>
            </a:pPr>
            <a:r>
              <a:rPr lang="ko-KR"/>
              <a:t>- 블루프린트 -</a:t>
            </a:r>
            <a:endParaRPr/>
          </a:p>
        </p:txBody>
      </p:sp>
      <p:pic>
        <p:nvPicPr>
          <p:cNvPr id="363" name="Google Shape;363;g38cdd151740_0_10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39234" y="1414005"/>
            <a:ext cx="6160737" cy="4504428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g38cdd151740_0_10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21253" y="1627463"/>
            <a:ext cx="4104579" cy="1207229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g38cdd151740_0_103"/>
          <p:cNvSpPr txBox="1"/>
          <p:nvPr/>
        </p:nvSpPr>
        <p:spPr>
          <a:xfrm>
            <a:off x="1289723" y="3198167"/>
            <a:ext cx="2395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적절한 속도 2~3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10"/>
          <p:cNvSpPr txBox="1">
            <a:spLocks noGrp="1"/>
          </p:cNvSpPr>
          <p:nvPr>
            <p:ph type="title"/>
          </p:nvPr>
        </p:nvSpPr>
        <p:spPr>
          <a:xfrm>
            <a:off x="1612322" y="633838"/>
            <a:ext cx="4696199" cy="658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3600"/>
              <a:buFont typeface="Century Gothic"/>
              <a:buNone/>
            </a:pPr>
            <a:r>
              <a:rPr lang="ko-KR"/>
              <a:t>- 블루프린트 -</a:t>
            </a:r>
            <a:endParaRPr/>
          </a:p>
        </p:txBody>
      </p:sp>
      <p:sp>
        <p:nvSpPr>
          <p:cNvPr id="371" name="Google Shape;371;p10"/>
          <p:cNvSpPr txBox="1"/>
          <p:nvPr/>
        </p:nvSpPr>
        <p:spPr>
          <a:xfrm>
            <a:off x="1300294" y="1409351"/>
            <a:ext cx="4131259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ko-KR" sz="3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https://free3d.com/</a:t>
            </a:r>
            <a:endParaRPr sz="32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72" name="Google Shape;372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2180" y="1994126"/>
            <a:ext cx="10603684" cy="4909744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10"/>
          <p:cNvSpPr/>
          <p:nvPr/>
        </p:nvSpPr>
        <p:spPr>
          <a:xfrm>
            <a:off x="3365923" y="5108895"/>
            <a:ext cx="996352" cy="1258349"/>
          </a:xfrm>
          <a:prstGeom prst="ellipse">
            <a:avLst/>
          </a:prstGeom>
          <a:noFill/>
          <a:ln w="28575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11"/>
          <p:cNvSpPr txBox="1">
            <a:spLocks noGrp="1"/>
          </p:cNvSpPr>
          <p:nvPr>
            <p:ph type="title"/>
          </p:nvPr>
        </p:nvSpPr>
        <p:spPr>
          <a:xfrm>
            <a:off x="1612322" y="633838"/>
            <a:ext cx="4696199" cy="658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3600"/>
              <a:buFont typeface="Century Gothic"/>
              <a:buNone/>
            </a:pPr>
            <a:r>
              <a:rPr lang="ko-KR"/>
              <a:t>- 블루프린트 -</a:t>
            </a:r>
            <a:endParaRPr/>
          </a:p>
        </p:txBody>
      </p:sp>
      <p:pic>
        <p:nvPicPr>
          <p:cNvPr id="379" name="Google Shape;379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2121" y="1475014"/>
            <a:ext cx="10226180" cy="5024934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p11"/>
          <p:cNvSpPr/>
          <p:nvPr/>
        </p:nvSpPr>
        <p:spPr>
          <a:xfrm>
            <a:off x="1912690" y="1392572"/>
            <a:ext cx="2768367" cy="658067"/>
          </a:xfrm>
          <a:prstGeom prst="ellipse">
            <a:avLst/>
          </a:prstGeom>
          <a:noFill/>
          <a:ln w="28575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81" name="Google Shape;381;p11"/>
          <p:cNvSpPr/>
          <p:nvPr/>
        </p:nvSpPr>
        <p:spPr>
          <a:xfrm>
            <a:off x="1476462" y="3976382"/>
            <a:ext cx="1988191" cy="2357306"/>
          </a:xfrm>
          <a:prstGeom prst="ellipse">
            <a:avLst/>
          </a:prstGeom>
          <a:noFill/>
          <a:ln w="28575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12"/>
          <p:cNvSpPr txBox="1">
            <a:spLocks noGrp="1"/>
          </p:cNvSpPr>
          <p:nvPr>
            <p:ph type="title"/>
          </p:nvPr>
        </p:nvSpPr>
        <p:spPr>
          <a:xfrm>
            <a:off x="1612322" y="633838"/>
            <a:ext cx="4696199" cy="658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3600"/>
              <a:buFont typeface="Century Gothic"/>
              <a:buNone/>
            </a:pPr>
            <a:r>
              <a:rPr lang="ko-KR"/>
              <a:t>- 블루프린트 -</a:t>
            </a:r>
            <a:endParaRPr/>
          </a:p>
        </p:txBody>
      </p:sp>
      <p:pic>
        <p:nvPicPr>
          <p:cNvPr id="387" name="Google Shape;387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95338" y="1448880"/>
            <a:ext cx="6434262" cy="5316841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p12"/>
          <p:cNvSpPr/>
          <p:nvPr/>
        </p:nvSpPr>
        <p:spPr>
          <a:xfrm>
            <a:off x="6308521" y="5603846"/>
            <a:ext cx="1921079" cy="1161875"/>
          </a:xfrm>
          <a:prstGeom prst="ellipse">
            <a:avLst/>
          </a:prstGeom>
          <a:noFill/>
          <a:ln w="28575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13"/>
          <p:cNvSpPr txBox="1">
            <a:spLocks noGrp="1"/>
          </p:cNvSpPr>
          <p:nvPr>
            <p:ph type="title"/>
          </p:nvPr>
        </p:nvSpPr>
        <p:spPr>
          <a:xfrm>
            <a:off x="1612322" y="633838"/>
            <a:ext cx="4696199" cy="658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3600"/>
              <a:buFont typeface="Century Gothic"/>
              <a:buNone/>
            </a:pPr>
            <a:r>
              <a:rPr lang="ko-KR"/>
              <a:t>- 블루프린트 -</a:t>
            </a:r>
            <a:endParaRPr/>
          </a:p>
        </p:txBody>
      </p:sp>
      <p:pic>
        <p:nvPicPr>
          <p:cNvPr id="394" name="Google Shape;394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4250" y="1499762"/>
            <a:ext cx="6581775" cy="472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05362" y="3144167"/>
            <a:ext cx="3690455" cy="11006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8cdd151740_0_10"/>
          <p:cNvSpPr txBox="1">
            <a:spLocks noGrp="1"/>
          </p:cNvSpPr>
          <p:nvPr>
            <p:ph type="title"/>
          </p:nvPr>
        </p:nvSpPr>
        <p:spPr>
          <a:xfrm>
            <a:off x="1612322" y="633838"/>
            <a:ext cx="8911800" cy="12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3600"/>
              <a:buFont typeface="Century Gothic"/>
              <a:buNone/>
            </a:pPr>
            <a:r>
              <a:rPr lang="ko-KR"/>
              <a:t>- 블루프린트 -</a:t>
            </a:r>
            <a:endParaRPr/>
          </a:p>
        </p:txBody>
      </p:sp>
      <p:pic>
        <p:nvPicPr>
          <p:cNvPr id="182" name="Google Shape;182;g38cdd151740_0_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6700" y="1459888"/>
            <a:ext cx="3429105" cy="46383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g38cdd151740_0_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51055" y="1459888"/>
            <a:ext cx="4237168" cy="46383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14"/>
          <p:cNvSpPr txBox="1">
            <a:spLocks noGrp="1"/>
          </p:cNvSpPr>
          <p:nvPr>
            <p:ph type="title"/>
          </p:nvPr>
        </p:nvSpPr>
        <p:spPr>
          <a:xfrm>
            <a:off x="1612322" y="633838"/>
            <a:ext cx="4696199" cy="658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3600"/>
              <a:buFont typeface="Century Gothic"/>
              <a:buNone/>
            </a:pPr>
            <a:r>
              <a:rPr lang="ko-KR"/>
              <a:t>- 블루프린트 -</a:t>
            </a:r>
            <a:endParaRPr/>
          </a:p>
        </p:txBody>
      </p:sp>
      <p:pic>
        <p:nvPicPr>
          <p:cNvPr id="401" name="Google Shape;401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12323" y="2315361"/>
            <a:ext cx="6521080" cy="4047688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p14"/>
          <p:cNvSpPr/>
          <p:nvPr/>
        </p:nvSpPr>
        <p:spPr>
          <a:xfrm>
            <a:off x="7097087" y="2216769"/>
            <a:ext cx="690946" cy="538546"/>
          </a:xfrm>
          <a:prstGeom prst="ellipse">
            <a:avLst/>
          </a:prstGeom>
          <a:noFill/>
          <a:ln w="28575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03" name="Google Shape;403;p14"/>
          <p:cNvSpPr txBox="1"/>
          <p:nvPr/>
        </p:nvSpPr>
        <p:spPr>
          <a:xfrm>
            <a:off x="1612322" y="1618967"/>
            <a:ext cx="5575565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ko-KR" sz="3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https://www.mixamo.com/</a:t>
            </a:r>
            <a:endParaRPr sz="32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15"/>
          <p:cNvSpPr txBox="1">
            <a:spLocks noGrp="1"/>
          </p:cNvSpPr>
          <p:nvPr>
            <p:ph type="title"/>
          </p:nvPr>
        </p:nvSpPr>
        <p:spPr>
          <a:xfrm>
            <a:off x="1612322" y="633838"/>
            <a:ext cx="4696199" cy="658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3600"/>
              <a:buFont typeface="Century Gothic"/>
              <a:buNone/>
            </a:pPr>
            <a:r>
              <a:rPr lang="ko-KR"/>
              <a:t>- 블루프린트 -</a:t>
            </a:r>
            <a:endParaRPr/>
          </a:p>
        </p:txBody>
      </p:sp>
      <p:pic>
        <p:nvPicPr>
          <p:cNvPr id="409" name="Google Shape;409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20435" y="1291905"/>
            <a:ext cx="8829675" cy="5153025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Google Shape;410;p15"/>
          <p:cNvSpPr/>
          <p:nvPr/>
        </p:nvSpPr>
        <p:spPr>
          <a:xfrm>
            <a:off x="5441657" y="3868417"/>
            <a:ext cx="2846666" cy="1836097"/>
          </a:xfrm>
          <a:prstGeom prst="ellipse">
            <a:avLst/>
          </a:prstGeom>
          <a:noFill/>
          <a:ln w="28575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16"/>
          <p:cNvSpPr txBox="1">
            <a:spLocks noGrp="1"/>
          </p:cNvSpPr>
          <p:nvPr>
            <p:ph type="title"/>
          </p:nvPr>
        </p:nvSpPr>
        <p:spPr>
          <a:xfrm>
            <a:off x="1612322" y="633838"/>
            <a:ext cx="4696199" cy="658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3600"/>
              <a:buFont typeface="Century Gothic"/>
              <a:buNone/>
            </a:pPr>
            <a:r>
              <a:rPr lang="ko-KR"/>
              <a:t>- 블루프린트 -</a:t>
            </a:r>
            <a:endParaRPr/>
          </a:p>
        </p:txBody>
      </p:sp>
      <p:pic>
        <p:nvPicPr>
          <p:cNvPr id="416" name="Google Shape;416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97622" y="1491651"/>
            <a:ext cx="10184235" cy="4930634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p16"/>
          <p:cNvSpPr/>
          <p:nvPr/>
        </p:nvSpPr>
        <p:spPr>
          <a:xfrm>
            <a:off x="9278224" y="2869035"/>
            <a:ext cx="2122415" cy="461394"/>
          </a:xfrm>
          <a:prstGeom prst="ellipse">
            <a:avLst/>
          </a:prstGeom>
          <a:noFill/>
          <a:ln w="28575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17"/>
          <p:cNvSpPr txBox="1">
            <a:spLocks noGrp="1"/>
          </p:cNvSpPr>
          <p:nvPr>
            <p:ph type="title"/>
          </p:nvPr>
        </p:nvSpPr>
        <p:spPr>
          <a:xfrm>
            <a:off x="1612322" y="633838"/>
            <a:ext cx="4696199" cy="658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3600"/>
              <a:buFont typeface="Century Gothic"/>
              <a:buNone/>
            </a:pPr>
            <a:r>
              <a:rPr lang="ko-KR"/>
              <a:t>- 블루프린트 -</a:t>
            </a:r>
            <a:endParaRPr/>
          </a:p>
        </p:txBody>
      </p:sp>
      <p:pic>
        <p:nvPicPr>
          <p:cNvPr id="423" name="Google Shape;423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90313" y="1291905"/>
            <a:ext cx="8561326" cy="4976384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3867" y="1323364"/>
            <a:ext cx="1685925" cy="174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18"/>
          <p:cNvSpPr txBox="1">
            <a:spLocks noGrp="1"/>
          </p:cNvSpPr>
          <p:nvPr>
            <p:ph type="title"/>
          </p:nvPr>
        </p:nvSpPr>
        <p:spPr>
          <a:xfrm>
            <a:off x="1612322" y="633838"/>
            <a:ext cx="4696199" cy="658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3600"/>
              <a:buFont typeface="Century Gothic"/>
              <a:buNone/>
            </a:pPr>
            <a:r>
              <a:rPr lang="ko-KR"/>
              <a:t>- 블루프린트 -</a:t>
            </a:r>
            <a:endParaRPr/>
          </a:p>
        </p:txBody>
      </p:sp>
      <p:pic>
        <p:nvPicPr>
          <p:cNvPr id="430" name="Google Shape;430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59151" y="1528242"/>
            <a:ext cx="8661979" cy="50277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19"/>
          <p:cNvSpPr txBox="1">
            <a:spLocks noGrp="1"/>
          </p:cNvSpPr>
          <p:nvPr>
            <p:ph type="title"/>
          </p:nvPr>
        </p:nvSpPr>
        <p:spPr>
          <a:xfrm>
            <a:off x="1612322" y="633838"/>
            <a:ext cx="4696199" cy="658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3600"/>
              <a:buFont typeface="Century Gothic"/>
              <a:buNone/>
            </a:pPr>
            <a:r>
              <a:rPr lang="ko-KR"/>
              <a:t>- 블루프린트 -</a:t>
            </a:r>
            <a:endParaRPr/>
          </a:p>
        </p:txBody>
      </p:sp>
      <p:pic>
        <p:nvPicPr>
          <p:cNvPr id="436" name="Google Shape;436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12321" y="1385251"/>
            <a:ext cx="7858849" cy="4999565"/>
          </a:xfrm>
          <a:prstGeom prst="rect">
            <a:avLst/>
          </a:prstGeom>
          <a:noFill/>
          <a:ln>
            <a:noFill/>
          </a:ln>
        </p:spPr>
      </p:pic>
      <p:sp>
        <p:nvSpPr>
          <p:cNvPr id="437" name="Google Shape;437;p19"/>
          <p:cNvSpPr/>
          <p:nvPr/>
        </p:nvSpPr>
        <p:spPr>
          <a:xfrm>
            <a:off x="8045042" y="5578679"/>
            <a:ext cx="1937857" cy="1279321"/>
          </a:xfrm>
          <a:prstGeom prst="ellipse">
            <a:avLst/>
          </a:prstGeom>
          <a:noFill/>
          <a:ln w="28575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20"/>
          <p:cNvSpPr txBox="1">
            <a:spLocks noGrp="1"/>
          </p:cNvSpPr>
          <p:nvPr>
            <p:ph type="title"/>
          </p:nvPr>
        </p:nvSpPr>
        <p:spPr>
          <a:xfrm>
            <a:off x="1612322" y="633838"/>
            <a:ext cx="4696199" cy="658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3600"/>
              <a:buFont typeface="Century Gothic"/>
              <a:buNone/>
            </a:pPr>
            <a:r>
              <a:rPr lang="ko-KR"/>
              <a:t>- 블루프린트 -</a:t>
            </a:r>
            <a:endParaRPr/>
          </a:p>
        </p:txBody>
      </p:sp>
      <p:pic>
        <p:nvPicPr>
          <p:cNvPr id="443" name="Google Shape;443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98937" y="1400961"/>
            <a:ext cx="8145219" cy="51885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21"/>
          <p:cNvSpPr txBox="1">
            <a:spLocks noGrp="1"/>
          </p:cNvSpPr>
          <p:nvPr>
            <p:ph type="title"/>
          </p:nvPr>
        </p:nvSpPr>
        <p:spPr>
          <a:xfrm>
            <a:off x="1612322" y="633838"/>
            <a:ext cx="4696199" cy="658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3600"/>
              <a:buFont typeface="Century Gothic"/>
              <a:buNone/>
            </a:pPr>
            <a:r>
              <a:rPr lang="ko-KR"/>
              <a:t>- 블루프린트 -</a:t>
            </a:r>
            <a:endParaRPr/>
          </a:p>
        </p:txBody>
      </p:sp>
      <p:pic>
        <p:nvPicPr>
          <p:cNvPr id="449" name="Google Shape;449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36631" y="1376747"/>
            <a:ext cx="7307369" cy="4625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0" name="Google Shape;450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972849" y="2716864"/>
            <a:ext cx="8763000" cy="373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22"/>
          <p:cNvSpPr txBox="1">
            <a:spLocks noGrp="1"/>
          </p:cNvSpPr>
          <p:nvPr>
            <p:ph type="title"/>
          </p:nvPr>
        </p:nvSpPr>
        <p:spPr>
          <a:xfrm>
            <a:off x="1612322" y="633838"/>
            <a:ext cx="4696199" cy="658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3600"/>
              <a:buFont typeface="Century Gothic"/>
              <a:buNone/>
            </a:pPr>
            <a:r>
              <a:rPr lang="ko-KR"/>
              <a:t>- 블루프린트 -</a:t>
            </a:r>
            <a:endParaRPr/>
          </a:p>
        </p:txBody>
      </p:sp>
      <p:pic>
        <p:nvPicPr>
          <p:cNvPr id="456" name="Google Shape;456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04269" y="1431692"/>
            <a:ext cx="7183461" cy="522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1" name="Google Shape;461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81150" y="1451295"/>
            <a:ext cx="7509841" cy="4959030"/>
          </a:xfrm>
          <a:prstGeom prst="rect">
            <a:avLst/>
          </a:prstGeom>
          <a:noFill/>
          <a:ln>
            <a:noFill/>
          </a:ln>
        </p:spPr>
      </p:pic>
      <p:sp>
        <p:nvSpPr>
          <p:cNvPr id="462" name="Google Shape;462;p23"/>
          <p:cNvSpPr txBox="1">
            <a:spLocks noGrp="1"/>
          </p:cNvSpPr>
          <p:nvPr>
            <p:ph type="title"/>
          </p:nvPr>
        </p:nvSpPr>
        <p:spPr>
          <a:xfrm>
            <a:off x="1612322" y="633838"/>
            <a:ext cx="4696199" cy="658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3600"/>
              <a:buFont typeface="Century Gothic"/>
              <a:buNone/>
            </a:pPr>
            <a:r>
              <a:rPr lang="ko-KR"/>
              <a:t>- 블루프린트 -</a:t>
            </a:r>
            <a:endParaRPr/>
          </a:p>
        </p:txBody>
      </p:sp>
      <p:sp>
        <p:nvSpPr>
          <p:cNvPr id="463" name="Google Shape;463;p23"/>
          <p:cNvSpPr/>
          <p:nvPr/>
        </p:nvSpPr>
        <p:spPr>
          <a:xfrm>
            <a:off x="6308521" y="2038525"/>
            <a:ext cx="2860646" cy="578840"/>
          </a:xfrm>
          <a:prstGeom prst="ellipse">
            <a:avLst/>
          </a:prstGeom>
          <a:noFill/>
          <a:ln w="28575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38cdd151740_0_500"/>
          <p:cNvSpPr txBox="1">
            <a:spLocks noGrp="1"/>
          </p:cNvSpPr>
          <p:nvPr>
            <p:ph type="title"/>
          </p:nvPr>
        </p:nvSpPr>
        <p:spPr>
          <a:xfrm>
            <a:off x="1612322" y="633838"/>
            <a:ext cx="8911800" cy="12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3600"/>
              <a:buFont typeface="Century Gothic"/>
              <a:buNone/>
            </a:pPr>
            <a:r>
              <a:rPr lang="ko-KR"/>
              <a:t>- 블루프린트 -</a:t>
            </a:r>
            <a:endParaRPr/>
          </a:p>
        </p:txBody>
      </p:sp>
      <p:pic>
        <p:nvPicPr>
          <p:cNvPr id="189" name="Google Shape;189;g38cdd151740_0_50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91150" y="1590075"/>
            <a:ext cx="10547450" cy="414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8" name="Google Shape;468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6325" y="1999582"/>
            <a:ext cx="7688367" cy="2313833"/>
          </a:xfrm>
          <a:prstGeom prst="rect">
            <a:avLst/>
          </a:prstGeom>
          <a:noFill/>
          <a:ln>
            <a:noFill/>
          </a:ln>
        </p:spPr>
      </p:pic>
      <p:sp>
        <p:nvSpPr>
          <p:cNvPr id="469" name="Google Shape;469;p24"/>
          <p:cNvSpPr txBox="1">
            <a:spLocks noGrp="1"/>
          </p:cNvSpPr>
          <p:nvPr>
            <p:ph type="title"/>
          </p:nvPr>
        </p:nvSpPr>
        <p:spPr>
          <a:xfrm>
            <a:off x="1612322" y="633838"/>
            <a:ext cx="4696199" cy="658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3600"/>
              <a:buFont typeface="Century Gothic"/>
              <a:buNone/>
            </a:pPr>
            <a:r>
              <a:rPr lang="ko-KR"/>
              <a:t>- 블루프린트 -</a:t>
            </a:r>
            <a:endParaRPr/>
          </a:p>
        </p:txBody>
      </p:sp>
      <p:sp>
        <p:nvSpPr>
          <p:cNvPr id="470" name="Google Shape;470;p24"/>
          <p:cNvSpPr/>
          <p:nvPr/>
        </p:nvSpPr>
        <p:spPr>
          <a:xfrm>
            <a:off x="7088697" y="3597107"/>
            <a:ext cx="1850251" cy="1015068"/>
          </a:xfrm>
          <a:prstGeom prst="ellipse">
            <a:avLst/>
          </a:prstGeom>
          <a:noFill/>
          <a:ln w="28575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71" name="Google Shape;471;p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76325" y="4719461"/>
            <a:ext cx="7688367" cy="1889267"/>
          </a:xfrm>
          <a:prstGeom prst="rect">
            <a:avLst/>
          </a:prstGeom>
          <a:noFill/>
          <a:ln>
            <a:noFill/>
          </a:ln>
        </p:spPr>
      </p:pic>
      <p:pic>
        <p:nvPicPr>
          <p:cNvPr id="472" name="Google Shape;472;p2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910413" y="4719461"/>
            <a:ext cx="1389557" cy="12134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25"/>
          <p:cNvSpPr txBox="1">
            <a:spLocks noGrp="1"/>
          </p:cNvSpPr>
          <p:nvPr>
            <p:ph type="title"/>
          </p:nvPr>
        </p:nvSpPr>
        <p:spPr>
          <a:xfrm>
            <a:off x="1612322" y="633838"/>
            <a:ext cx="4696199" cy="658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3600"/>
              <a:buFont typeface="Century Gothic"/>
              <a:buNone/>
            </a:pPr>
            <a:r>
              <a:rPr lang="ko-KR"/>
              <a:t>- 블루프린트 -</a:t>
            </a:r>
            <a:endParaRPr/>
          </a:p>
        </p:txBody>
      </p:sp>
      <p:sp>
        <p:nvSpPr>
          <p:cNvPr id="478" name="Google Shape;478;p25"/>
          <p:cNvSpPr txBox="1"/>
          <p:nvPr/>
        </p:nvSpPr>
        <p:spPr>
          <a:xfrm>
            <a:off x="4032486" y="5251509"/>
            <a:ext cx="291618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구분하기 쉽게 파일명 변경</a:t>
            </a: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79" name="Google Shape;479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51936" y="1866902"/>
            <a:ext cx="2343147" cy="31241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26"/>
          <p:cNvSpPr txBox="1">
            <a:spLocks noGrp="1"/>
          </p:cNvSpPr>
          <p:nvPr>
            <p:ph type="title"/>
          </p:nvPr>
        </p:nvSpPr>
        <p:spPr>
          <a:xfrm>
            <a:off x="1612322" y="633838"/>
            <a:ext cx="4696199" cy="658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3600"/>
              <a:buFont typeface="Century Gothic"/>
              <a:buNone/>
            </a:pPr>
            <a:r>
              <a:rPr lang="ko-KR"/>
              <a:t>- 블루프린트 -</a:t>
            </a:r>
            <a:endParaRPr/>
          </a:p>
        </p:txBody>
      </p:sp>
      <p:pic>
        <p:nvPicPr>
          <p:cNvPr id="485" name="Google Shape;485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13345" y="1361736"/>
            <a:ext cx="7345429" cy="5496263"/>
          </a:xfrm>
          <a:prstGeom prst="rect">
            <a:avLst/>
          </a:prstGeom>
          <a:noFill/>
          <a:ln>
            <a:noFill/>
          </a:ln>
        </p:spPr>
      </p:pic>
      <p:sp>
        <p:nvSpPr>
          <p:cNvPr id="486" name="Google Shape;486;p26"/>
          <p:cNvSpPr/>
          <p:nvPr/>
        </p:nvSpPr>
        <p:spPr>
          <a:xfrm>
            <a:off x="1612322" y="1593908"/>
            <a:ext cx="2070445" cy="427839"/>
          </a:xfrm>
          <a:prstGeom prst="ellipse">
            <a:avLst/>
          </a:prstGeom>
          <a:noFill/>
          <a:ln w="28575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87" name="Google Shape;487;p26"/>
          <p:cNvSpPr/>
          <p:nvPr/>
        </p:nvSpPr>
        <p:spPr>
          <a:xfrm>
            <a:off x="4286774" y="3749879"/>
            <a:ext cx="1400962" cy="18288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2" name="Google Shape;492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95375" y="1414463"/>
            <a:ext cx="7671270" cy="3090426"/>
          </a:xfrm>
          <a:prstGeom prst="rect">
            <a:avLst/>
          </a:prstGeom>
          <a:noFill/>
          <a:ln>
            <a:noFill/>
          </a:ln>
        </p:spPr>
      </p:pic>
      <p:sp>
        <p:nvSpPr>
          <p:cNvPr id="493" name="Google Shape;493;p27"/>
          <p:cNvSpPr txBox="1">
            <a:spLocks noGrp="1"/>
          </p:cNvSpPr>
          <p:nvPr>
            <p:ph type="title"/>
          </p:nvPr>
        </p:nvSpPr>
        <p:spPr>
          <a:xfrm>
            <a:off x="1612322" y="633838"/>
            <a:ext cx="4696199" cy="658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3600"/>
              <a:buFont typeface="Century Gothic"/>
              <a:buNone/>
            </a:pPr>
            <a:r>
              <a:rPr lang="ko-KR"/>
              <a:t>- 블루프린트 -</a:t>
            </a:r>
            <a:endParaRPr/>
          </a:p>
        </p:txBody>
      </p:sp>
      <p:sp>
        <p:nvSpPr>
          <p:cNvPr id="494" name="Google Shape;494;p27"/>
          <p:cNvSpPr/>
          <p:nvPr/>
        </p:nvSpPr>
        <p:spPr>
          <a:xfrm>
            <a:off x="7088697" y="3597107"/>
            <a:ext cx="1850251" cy="1015068"/>
          </a:xfrm>
          <a:prstGeom prst="ellipse">
            <a:avLst/>
          </a:prstGeom>
          <a:noFill/>
          <a:ln w="28575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95" name="Google Shape;495;p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76325" y="4719461"/>
            <a:ext cx="7688367" cy="1889267"/>
          </a:xfrm>
          <a:prstGeom prst="rect">
            <a:avLst/>
          </a:prstGeom>
          <a:noFill/>
          <a:ln>
            <a:noFill/>
          </a:ln>
        </p:spPr>
      </p:pic>
      <p:pic>
        <p:nvPicPr>
          <p:cNvPr id="496" name="Google Shape;496;p2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910413" y="4719461"/>
            <a:ext cx="1389557" cy="12134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29"/>
          <p:cNvSpPr txBox="1">
            <a:spLocks noGrp="1"/>
          </p:cNvSpPr>
          <p:nvPr>
            <p:ph type="title"/>
          </p:nvPr>
        </p:nvSpPr>
        <p:spPr>
          <a:xfrm>
            <a:off x="1612322" y="633838"/>
            <a:ext cx="4696199" cy="658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3600"/>
              <a:buFont typeface="Century Gothic"/>
              <a:buNone/>
            </a:pPr>
            <a:r>
              <a:rPr lang="ko-KR"/>
              <a:t>- 블루프린트 -</a:t>
            </a:r>
            <a:endParaRPr/>
          </a:p>
        </p:txBody>
      </p:sp>
      <p:pic>
        <p:nvPicPr>
          <p:cNvPr id="502" name="Google Shape;502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8173" y="1291905"/>
            <a:ext cx="10575319" cy="5335397"/>
          </a:xfrm>
          <a:prstGeom prst="rect">
            <a:avLst/>
          </a:prstGeom>
          <a:noFill/>
          <a:ln>
            <a:noFill/>
          </a:ln>
        </p:spPr>
      </p:pic>
      <p:sp>
        <p:nvSpPr>
          <p:cNvPr id="503" name="Google Shape;503;p29"/>
          <p:cNvSpPr/>
          <p:nvPr/>
        </p:nvSpPr>
        <p:spPr>
          <a:xfrm>
            <a:off x="872455" y="1174459"/>
            <a:ext cx="2541864" cy="658067"/>
          </a:xfrm>
          <a:prstGeom prst="ellipse">
            <a:avLst/>
          </a:prstGeom>
          <a:noFill/>
          <a:ln w="28575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04" name="Google Shape;504;p29"/>
          <p:cNvSpPr/>
          <p:nvPr/>
        </p:nvSpPr>
        <p:spPr>
          <a:xfrm>
            <a:off x="478173" y="3875714"/>
            <a:ext cx="1778466" cy="2114025"/>
          </a:xfrm>
          <a:prstGeom prst="ellipse">
            <a:avLst/>
          </a:prstGeom>
          <a:noFill/>
          <a:ln w="28575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05" name="Google Shape;505;p29"/>
          <p:cNvSpPr/>
          <p:nvPr/>
        </p:nvSpPr>
        <p:spPr>
          <a:xfrm>
            <a:off x="9026554" y="1635853"/>
            <a:ext cx="2292991" cy="503340"/>
          </a:xfrm>
          <a:prstGeom prst="ellipse">
            <a:avLst/>
          </a:prstGeom>
          <a:noFill/>
          <a:ln w="28575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06" name="Google Shape;506;p29"/>
          <p:cNvSpPr/>
          <p:nvPr/>
        </p:nvSpPr>
        <p:spPr>
          <a:xfrm>
            <a:off x="9229552" y="4605125"/>
            <a:ext cx="985800" cy="503400"/>
          </a:xfrm>
          <a:prstGeom prst="ellipse">
            <a:avLst/>
          </a:prstGeom>
          <a:noFill/>
          <a:ln w="28575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07" name="Google Shape;507;p29"/>
          <p:cNvSpPr txBox="1"/>
          <p:nvPr/>
        </p:nvSpPr>
        <p:spPr>
          <a:xfrm>
            <a:off x="9229550" y="5196225"/>
            <a:ext cx="2678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반드시체크</a:t>
            </a:r>
            <a:endParaRPr sz="1800" b="0" i="0" u="none" strike="noStrike" cap="none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32"/>
          <p:cNvSpPr txBox="1">
            <a:spLocks noGrp="1"/>
          </p:cNvSpPr>
          <p:nvPr>
            <p:ph type="title"/>
          </p:nvPr>
        </p:nvSpPr>
        <p:spPr>
          <a:xfrm>
            <a:off x="1612322" y="633838"/>
            <a:ext cx="4696199" cy="658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3600"/>
              <a:buFont typeface="Century Gothic"/>
              <a:buNone/>
            </a:pPr>
            <a:r>
              <a:rPr lang="ko-KR"/>
              <a:t>- 블루프린트 -</a:t>
            </a:r>
            <a:endParaRPr/>
          </a:p>
        </p:txBody>
      </p:sp>
      <p:pic>
        <p:nvPicPr>
          <p:cNvPr id="513" name="Google Shape;513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0447" y="1434936"/>
            <a:ext cx="11318896" cy="4789225"/>
          </a:xfrm>
          <a:prstGeom prst="rect">
            <a:avLst/>
          </a:prstGeom>
          <a:noFill/>
          <a:ln>
            <a:noFill/>
          </a:ln>
        </p:spPr>
      </p:pic>
      <p:sp>
        <p:nvSpPr>
          <p:cNvPr id="514" name="Google Shape;514;p32"/>
          <p:cNvSpPr/>
          <p:nvPr/>
        </p:nvSpPr>
        <p:spPr>
          <a:xfrm>
            <a:off x="1057013" y="1375794"/>
            <a:ext cx="2004969" cy="41945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15" name="Google Shape;515;p32"/>
          <p:cNvSpPr/>
          <p:nvPr/>
        </p:nvSpPr>
        <p:spPr>
          <a:xfrm>
            <a:off x="2357306" y="3429000"/>
            <a:ext cx="1593909" cy="2208402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16" name="Google Shape;516;p32"/>
          <p:cNvSpPr/>
          <p:nvPr/>
        </p:nvSpPr>
        <p:spPr>
          <a:xfrm>
            <a:off x="9831897" y="1795244"/>
            <a:ext cx="1937446" cy="545284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33"/>
          <p:cNvSpPr txBox="1">
            <a:spLocks noGrp="1"/>
          </p:cNvSpPr>
          <p:nvPr>
            <p:ph type="title"/>
          </p:nvPr>
        </p:nvSpPr>
        <p:spPr>
          <a:xfrm>
            <a:off x="1612322" y="633838"/>
            <a:ext cx="4696199" cy="658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3600"/>
              <a:buFont typeface="Century Gothic"/>
              <a:buNone/>
            </a:pPr>
            <a:r>
              <a:rPr lang="ko-KR"/>
              <a:t>- 블루프린트 -</a:t>
            </a:r>
            <a:endParaRPr/>
          </a:p>
        </p:txBody>
      </p:sp>
      <p:pic>
        <p:nvPicPr>
          <p:cNvPr id="522" name="Google Shape;522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5812" y="1791312"/>
            <a:ext cx="10620375" cy="200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34"/>
          <p:cNvSpPr txBox="1">
            <a:spLocks noGrp="1"/>
          </p:cNvSpPr>
          <p:nvPr>
            <p:ph type="title"/>
          </p:nvPr>
        </p:nvSpPr>
        <p:spPr>
          <a:xfrm>
            <a:off x="1612322" y="633838"/>
            <a:ext cx="4696199" cy="658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3600"/>
              <a:buFont typeface="Century Gothic"/>
              <a:buNone/>
            </a:pPr>
            <a:r>
              <a:rPr lang="ko-KR"/>
              <a:t>- 블루프린트 -</a:t>
            </a:r>
            <a:endParaRPr/>
          </a:p>
        </p:txBody>
      </p:sp>
      <p:pic>
        <p:nvPicPr>
          <p:cNvPr id="528" name="Google Shape;528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9546" y="1403102"/>
            <a:ext cx="7057382" cy="4666299"/>
          </a:xfrm>
          <a:prstGeom prst="rect">
            <a:avLst/>
          </a:prstGeom>
          <a:noFill/>
          <a:ln>
            <a:noFill/>
          </a:ln>
        </p:spPr>
      </p:pic>
      <p:sp>
        <p:nvSpPr>
          <p:cNvPr id="529" name="Google Shape;529;p34"/>
          <p:cNvSpPr/>
          <p:nvPr/>
        </p:nvSpPr>
        <p:spPr>
          <a:xfrm>
            <a:off x="5905850" y="2684477"/>
            <a:ext cx="1786855" cy="2004969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30" name="Google Shape;530;p34"/>
          <p:cNvSpPr/>
          <p:nvPr/>
        </p:nvSpPr>
        <p:spPr>
          <a:xfrm>
            <a:off x="1115736" y="3766657"/>
            <a:ext cx="1585519" cy="570451"/>
          </a:xfrm>
          <a:prstGeom prst="ellipse">
            <a:avLst/>
          </a:prstGeom>
          <a:noFill/>
          <a:ln w="28575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5" name="Google Shape;535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3121" y="1530554"/>
            <a:ext cx="3958317" cy="3494452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35"/>
          <p:cNvSpPr txBox="1">
            <a:spLocks noGrp="1"/>
          </p:cNvSpPr>
          <p:nvPr>
            <p:ph type="title"/>
          </p:nvPr>
        </p:nvSpPr>
        <p:spPr>
          <a:xfrm>
            <a:off x="1612322" y="633838"/>
            <a:ext cx="4696199" cy="658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3600"/>
              <a:buFont typeface="Century Gothic"/>
              <a:buNone/>
            </a:pPr>
            <a:r>
              <a:rPr lang="ko-KR"/>
              <a:t>- 블루프린트 -</a:t>
            </a:r>
            <a:endParaRPr/>
          </a:p>
        </p:txBody>
      </p:sp>
      <p:pic>
        <p:nvPicPr>
          <p:cNvPr id="537" name="Google Shape;537;p3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028238" y="1600244"/>
            <a:ext cx="7008121" cy="37183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38" name="Google Shape;538;p35"/>
          <p:cNvCxnSpPr/>
          <p:nvPr/>
        </p:nvCxnSpPr>
        <p:spPr>
          <a:xfrm rot="10800000" flipH="1">
            <a:off x="4244829" y="3429000"/>
            <a:ext cx="4714613" cy="1252057"/>
          </a:xfrm>
          <a:prstGeom prst="straightConnector1">
            <a:avLst/>
          </a:prstGeom>
          <a:noFill/>
          <a:ln w="57150" cap="flat" cmpd="sng">
            <a:solidFill>
              <a:schemeClr val="accent6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38100" dist="25400" dir="5400000" rotWithShape="0">
              <a:srgbClr val="000000">
                <a:alpha val="23921"/>
              </a:srgbClr>
            </a:outerShdw>
          </a:effectLst>
        </p:spPr>
      </p:cxnSp>
      <p:sp>
        <p:nvSpPr>
          <p:cNvPr id="539" name="Google Shape;539;p35"/>
          <p:cNvSpPr/>
          <p:nvPr/>
        </p:nvSpPr>
        <p:spPr>
          <a:xfrm>
            <a:off x="570451" y="4479721"/>
            <a:ext cx="3780987" cy="545285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36"/>
          <p:cNvSpPr txBox="1">
            <a:spLocks noGrp="1"/>
          </p:cNvSpPr>
          <p:nvPr>
            <p:ph type="title"/>
          </p:nvPr>
        </p:nvSpPr>
        <p:spPr>
          <a:xfrm>
            <a:off x="1612322" y="633838"/>
            <a:ext cx="4696199" cy="658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3600"/>
              <a:buFont typeface="Century Gothic"/>
              <a:buNone/>
            </a:pPr>
            <a:r>
              <a:rPr lang="ko-KR"/>
              <a:t>- 블루프린트 -</a:t>
            </a:r>
            <a:endParaRPr/>
          </a:p>
        </p:txBody>
      </p:sp>
      <p:pic>
        <p:nvPicPr>
          <p:cNvPr id="545" name="Google Shape;545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3041" y="1434517"/>
            <a:ext cx="2650738" cy="4953699"/>
          </a:xfrm>
          <a:prstGeom prst="rect">
            <a:avLst/>
          </a:prstGeom>
          <a:noFill/>
          <a:ln>
            <a:noFill/>
          </a:ln>
        </p:spPr>
      </p:pic>
      <p:sp>
        <p:nvSpPr>
          <p:cNvPr id="546" name="Google Shape;546;p36"/>
          <p:cNvSpPr/>
          <p:nvPr/>
        </p:nvSpPr>
        <p:spPr>
          <a:xfrm>
            <a:off x="1828800" y="5998128"/>
            <a:ext cx="889233" cy="532700"/>
          </a:xfrm>
          <a:prstGeom prst="ellipse">
            <a:avLst/>
          </a:prstGeom>
          <a:noFill/>
          <a:ln w="28575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547" name="Google Shape;547;p3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49111" y="1780365"/>
            <a:ext cx="6807995" cy="39828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38cdd151740_0_461"/>
          <p:cNvSpPr txBox="1">
            <a:spLocks noGrp="1"/>
          </p:cNvSpPr>
          <p:nvPr>
            <p:ph type="title"/>
          </p:nvPr>
        </p:nvSpPr>
        <p:spPr>
          <a:xfrm>
            <a:off x="1612325" y="633844"/>
            <a:ext cx="8911800" cy="6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3600"/>
              <a:buFont typeface="Century Gothic"/>
              <a:buNone/>
            </a:pPr>
            <a:r>
              <a:rPr lang="ko-KR"/>
              <a:t>- 블루프린트 </a:t>
            </a:r>
            <a:endParaRPr/>
          </a:p>
        </p:txBody>
      </p:sp>
      <p:cxnSp>
        <p:nvCxnSpPr>
          <p:cNvPr id="195" name="Google Shape;195;g38cdd151740_0_461"/>
          <p:cNvCxnSpPr/>
          <p:nvPr/>
        </p:nvCxnSpPr>
        <p:spPr>
          <a:xfrm rot="10800000" flipH="1">
            <a:off x="0" y="1213775"/>
            <a:ext cx="1365000" cy="108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96" name="Google Shape;196;g38cdd151740_0_461"/>
          <p:cNvSpPr/>
          <p:nvPr/>
        </p:nvSpPr>
        <p:spPr>
          <a:xfrm>
            <a:off x="0" y="788775"/>
            <a:ext cx="1180800" cy="3411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97" name="Google Shape;197;g38cdd151740_0_46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9325" y="1661702"/>
            <a:ext cx="4378625" cy="1940225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g38cdd151740_0_461"/>
          <p:cNvSpPr/>
          <p:nvPr/>
        </p:nvSpPr>
        <p:spPr>
          <a:xfrm>
            <a:off x="4226725" y="1953425"/>
            <a:ext cx="471900" cy="3411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9" name="Google Shape;199;g38cdd151740_0_461"/>
          <p:cNvSpPr/>
          <p:nvPr/>
        </p:nvSpPr>
        <p:spPr>
          <a:xfrm>
            <a:off x="658525" y="2864450"/>
            <a:ext cx="4239300" cy="6477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00" name="Google Shape;200;g38cdd151740_0_46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09275" y="1724969"/>
            <a:ext cx="4514850" cy="2219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37"/>
          <p:cNvSpPr txBox="1">
            <a:spLocks noGrp="1"/>
          </p:cNvSpPr>
          <p:nvPr>
            <p:ph type="title"/>
          </p:nvPr>
        </p:nvSpPr>
        <p:spPr>
          <a:xfrm>
            <a:off x="1612322" y="633838"/>
            <a:ext cx="4696199" cy="658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3600"/>
              <a:buFont typeface="Century Gothic"/>
              <a:buNone/>
            </a:pPr>
            <a:r>
              <a:rPr lang="ko-KR"/>
              <a:t>- 블루프린트 -</a:t>
            </a:r>
            <a:endParaRPr/>
          </a:p>
        </p:txBody>
      </p:sp>
      <p:pic>
        <p:nvPicPr>
          <p:cNvPr id="553" name="Google Shape;553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8108" y="1707298"/>
            <a:ext cx="8592730" cy="48700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8" name="Google Shape;558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2935" y="1712206"/>
            <a:ext cx="3958317" cy="3494452"/>
          </a:xfrm>
          <a:prstGeom prst="rect">
            <a:avLst/>
          </a:prstGeom>
          <a:noFill/>
          <a:ln>
            <a:noFill/>
          </a:ln>
        </p:spPr>
      </p:pic>
      <p:sp>
        <p:nvSpPr>
          <p:cNvPr id="559" name="Google Shape;559;p38"/>
          <p:cNvSpPr txBox="1">
            <a:spLocks noGrp="1"/>
          </p:cNvSpPr>
          <p:nvPr>
            <p:ph type="title"/>
          </p:nvPr>
        </p:nvSpPr>
        <p:spPr>
          <a:xfrm>
            <a:off x="1612322" y="633838"/>
            <a:ext cx="4696199" cy="658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3600"/>
              <a:buFont typeface="Century Gothic"/>
              <a:buNone/>
            </a:pPr>
            <a:r>
              <a:rPr lang="ko-KR"/>
              <a:t>- 블루프린트 -</a:t>
            </a:r>
            <a:endParaRPr/>
          </a:p>
        </p:txBody>
      </p:sp>
      <p:pic>
        <p:nvPicPr>
          <p:cNvPr id="560" name="Google Shape;560;p3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028238" y="1600244"/>
            <a:ext cx="7008121" cy="37183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61" name="Google Shape;561;p38"/>
          <p:cNvCxnSpPr/>
          <p:nvPr/>
        </p:nvCxnSpPr>
        <p:spPr>
          <a:xfrm>
            <a:off x="4301252" y="2984733"/>
            <a:ext cx="4658190" cy="444267"/>
          </a:xfrm>
          <a:prstGeom prst="straightConnector1">
            <a:avLst/>
          </a:prstGeom>
          <a:noFill/>
          <a:ln w="57150" cap="flat" cmpd="sng">
            <a:solidFill>
              <a:schemeClr val="accent6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38100" dist="25400" dir="5400000" rotWithShape="0">
              <a:srgbClr val="000000">
                <a:alpha val="23921"/>
              </a:srgbClr>
            </a:outerShdw>
          </a:effectLst>
        </p:spPr>
      </p:cxnSp>
      <p:sp>
        <p:nvSpPr>
          <p:cNvPr id="562" name="Google Shape;562;p38"/>
          <p:cNvSpPr/>
          <p:nvPr/>
        </p:nvSpPr>
        <p:spPr>
          <a:xfrm>
            <a:off x="436228" y="1712206"/>
            <a:ext cx="3865024" cy="2960462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39"/>
          <p:cNvSpPr txBox="1">
            <a:spLocks noGrp="1"/>
          </p:cNvSpPr>
          <p:nvPr>
            <p:ph type="title"/>
          </p:nvPr>
        </p:nvSpPr>
        <p:spPr>
          <a:xfrm>
            <a:off x="1612322" y="633838"/>
            <a:ext cx="4696199" cy="658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3600"/>
              <a:buFont typeface="Century Gothic"/>
              <a:buNone/>
            </a:pPr>
            <a:r>
              <a:rPr lang="ko-KR"/>
              <a:t>- 블루프린트 -</a:t>
            </a:r>
            <a:endParaRPr/>
          </a:p>
        </p:txBody>
      </p:sp>
      <p:pic>
        <p:nvPicPr>
          <p:cNvPr id="568" name="Google Shape;568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5050" y="1251112"/>
            <a:ext cx="5832951" cy="435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9" name="Google Shape;569;p3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249498" y="1251100"/>
            <a:ext cx="5638024" cy="4355800"/>
          </a:xfrm>
          <a:prstGeom prst="rect">
            <a:avLst/>
          </a:prstGeom>
          <a:noFill/>
          <a:ln>
            <a:noFill/>
          </a:ln>
        </p:spPr>
      </p:pic>
      <p:sp>
        <p:nvSpPr>
          <p:cNvPr id="570" name="Google Shape;570;p39"/>
          <p:cNvSpPr/>
          <p:nvPr/>
        </p:nvSpPr>
        <p:spPr>
          <a:xfrm>
            <a:off x="2537825" y="4120699"/>
            <a:ext cx="2845200" cy="6582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71" name="Google Shape;571;p39"/>
          <p:cNvSpPr/>
          <p:nvPr/>
        </p:nvSpPr>
        <p:spPr>
          <a:xfrm>
            <a:off x="8460050" y="3691075"/>
            <a:ext cx="1565400" cy="6582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72" name="Google Shape;572;p39"/>
          <p:cNvSpPr/>
          <p:nvPr/>
        </p:nvSpPr>
        <p:spPr>
          <a:xfrm>
            <a:off x="8587150" y="1553275"/>
            <a:ext cx="337500" cy="2898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40"/>
          <p:cNvSpPr txBox="1">
            <a:spLocks noGrp="1"/>
          </p:cNvSpPr>
          <p:nvPr>
            <p:ph type="title"/>
          </p:nvPr>
        </p:nvSpPr>
        <p:spPr>
          <a:xfrm>
            <a:off x="1612322" y="633838"/>
            <a:ext cx="4696199" cy="658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3600"/>
              <a:buFont typeface="Century Gothic"/>
              <a:buNone/>
            </a:pPr>
            <a:r>
              <a:rPr lang="ko-KR"/>
              <a:t>- 블루프린트 -</a:t>
            </a:r>
            <a:endParaRPr/>
          </a:p>
        </p:txBody>
      </p:sp>
      <p:pic>
        <p:nvPicPr>
          <p:cNvPr id="578" name="Google Shape;578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12661" y="1474671"/>
            <a:ext cx="8630966" cy="52071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41"/>
          <p:cNvSpPr txBox="1">
            <a:spLocks noGrp="1"/>
          </p:cNvSpPr>
          <p:nvPr>
            <p:ph type="title"/>
          </p:nvPr>
        </p:nvSpPr>
        <p:spPr>
          <a:xfrm>
            <a:off x="1612322" y="633838"/>
            <a:ext cx="4696199" cy="658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3600"/>
              <a:buFont typeface="Century Gothic"/>
              <a:buNone/>
            </a:pPr>
            <a:r>
              <a:rPr lang="ko-KR"/>
              <a:t>- 블루프린트 -</a:t>
            </a:r>
            <a:endParaRPr/>
          </a:p>
        </p:txBody>
      </p:sp>
      <p:pic>
        <p:nvPicPr>
          <p:cNvPr id="584" name="Google Shape;584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4751" y="1447974"/>
            <a:ext cx="4857750" cy="4381500"/>
          </a:xfrm>
          <a:prstGeom prst="rect">
            <a:avLst/>
          </a:prstGeom>
          <a:noFill/>
          <a:ln>
            <a:noFill/>
          </a:ln>
        </p:spPr>
      </p:pic>
      <p:sp>
        <p:nvSpPr>
          <p:cNvPr id="585" name="Google Shape;585;p41"/>
          <p:cNvSpPr/>
          <p:nvPr/>
        </p:nvSpPr>
        <p:spPr>
          <a:xfrm>
            <a:off x="3347207" y="2323750"/>
            <a:ext cx="1805294" cy="2592199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42"/>
          <p:cNvSpPr txBox="1">
            <a:spLocks noGrp="1"/>
          </p:cNvSpPr>
          <p:nvPr>
            <p:ph type="title"/>
          </p:nvPr>
        </p:nvSpPr>
        <p:spPr>
          <a:xfrm>
            <a:off x="1612322" y="633838"/>
            <a:ext cx="4696199" cy="658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3600"/>
              <a:buFont typeface="Century Gothic"/>
              <a:buNone/>
            </a:pPr>
            <a:r>
              <a:rPr lang="ko-KR"/>
              <a:t>- 블루프린트 -</a:t>
            </a:r>
            <a:endParaRPr/>
          </a:p>
        </p:txBody>
      </p:sp>
      <p:pic>
        <p:nvPicPr>
          <p:cNvPr id="591" name="Google Shape;591;p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6712" y="1483692"/>
            <a:ext cx="8629626" cy="5102124"/>
          </a:xfrm>
          <a:prstGeom prst="rect">
            <a:avLst/>
          </a:prstGeom>
          <a:noFill/>
          <a:ln>
            <a:noFill/>
          </a:ln>
        </p:spPr>
      </p:pic>
      <p:sp>
        <p:nvSpPr>
          <p:cNvPr id="592" name="Google Shape;592;p42"/>
          <p:cNvSpPr/>
          <p:nvPr/>
        </p:nvSpPr>
        <p:spPr>
          <a:xfrm>
            <a:off x="6467912" y="4647501"/>
            <a:ext cx="3028426" cy="838899"/>
          </a:xfrm>
          <a:prstGeom prst="ellipse">
            <a:avLst/>
          </a:prstGeom>
          <a:noFill/>
          <a:ln w="28575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43"/>
          <p:cNvSpPr txBox="1">
            <a:spLocks noGrp="1"/>
          </p:cNvSpPr>
          <p:nvPr>
            <p:ph type="title"/>
          </p:nvPr>
        </p:nvSpPr>
        <p:spPr>
          <a:xfrm>
            <a:off x="1612322" y="633838"/>
            <a:ext cx="4696199" cy="658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3600"/>
              <a:buFont typeface="Century Gothic"/>
              <a:buNone/>
            </a:pPr>
            <a:r>
              <a:rPr lang="ko-KR"/>
              <a:t>- 블루프린트 -</a:t>
            </a:r>
            <a:endParaRPr/>
          </a:p>
        </p:txBody>
      </p:sp>
      <p:pic>
        <p:nvPicPr>
          <p:cNvPr id="598" name="Google Shape;598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75652" y="1439894"/>
            <a:ext cx="7939467" cy="52167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44"/>
          <p:cNvSpPr txBox="1">
            <a:spLocks noGrp="1"/>
          </p:cNvSpPr>
          <p:nvPr>
            <p:ph type="title"/>
          </p:nvPr>
        </p:nvSpPr>
        <p:spPr>
          <a:xfrm>
            <a:off x="1612322" y="633838"/>
            <a:ext cx="4696199" cy="658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3600"/>
              <a:buFont typeface="Century Gothic"/>
              <a:buNone/>
            </a:pPr>
            <a:r>
              <a:rPr lang="ko-KR"/>
              <a:t>- 블루프린트 -</a:t>
            </a:r>
            <a:endParaRPr/>
          </a:p>
        </p:txBody>
      </p:sp>
      <p:pic>
        <p:nvPicPr>
          <p:cNvPr id="604" name="Google Shape;604;p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03324" y="1397107"/>
            <a:ext cx="8585351" cy="5074999"/>
          </a:xfrm>
          <a:prstGeom prst="rect">
            <a:avLst/>
          </a:prstGeom>
          <a:noFill/>
          <a:ln>
            <a:noFill/>
          </a:ln>
        </p:spPr>
      </p:pic>
      <p:sp>
        <p:nvSpPr>
          <p:cNvPr id="605" name="Google Shape;605;p44"/>
          <p:cNvSpPr/>
          <p:nvPr/>
        </p:nvSpPr>
        <p:spPr>
          <a:xfrm>
            <a:off x="3305262" y="3934606"/>
            <a:ext cx="947956" cy="1878965"/>
          </a:xfrm>
          <a:prstGeom prst="ellipse">
            <a:avLst/>
          </a:prstGeom>
          <a:noFill/>
          <a:ln w="28575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06" name="Google Shape;606;p44"/>
          <p:cNvSpPr/>
          <p:nvPr/>
        </p:nvSpPr>
        <p:spPr>
          <a:xfrm>
            <a:off x="4127383" y="4261607"/>
            <a:ext cx="2449586" cy="276837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07" name="Google Shape;607;p44"/>
          <p:cNvSpPr/>
          <p:nvPr/>
        </p:nvSpPr>
        <p:spPr>
          <a:xfrm>
            <a:off x="6493079" y="5813571"/>
            <a:ext cx="2189527" cy="276837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08" name="Google Shape;608;p44"/>
          <p:cNvSpPr/>
          <p:nvPr/>
        </p:nvSpPr>
        <p:spPr>
          <a:xfrm>
            <a:off x="8682606" y="5629013"/>
            <a:ext cx="1706069" cy="461395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45"/>
          <p:cNvSpPr txBox="1">
            <a:spLocks noGrp="1"/>
          </p:cNvSpPr>
          <p:nvPr>
            <p:ph type="title"/>
          </p:nvPr>
        </p:nvSpPr>
        <p:spPr>
          <a:xfrm>
            <a:off x="1612322" y="633838"/>
            <a:ext cx="4696199" cy="658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3600"/>
              <a:buFont typeface="Century Gothic"/>
              <a:buNone/>
            </a:pPr>
            <a:r>
              <a:rPr lang="ko-KR"/>
              <a:t>- 블루프린트 -</a:t>
            </a:r>
            <a:endParaRPr/>
          </a:p>
        </p:txBody>
      </p:sp>
      <p:pic>
        <p:nvPicPr>
          <p:cNvPr id="614" name="Google Shape;614;p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0795" y="1576836"/>
            <a:ext cx="5315205" cy="4647326"/>
          </a:xfrm>
          <a:prstGeom prst="rect">
            <a:avLst/>
          </a:prstGeom>
          <a:noFill/>
          <a:ln>
            <a:noFill/>
          </a:ln>
        </p:spPr>
      </p:pic>
      <p:sp>
        <p:nvSpPr>
          <p:cNvPr id="615" name="Google Shape;615;p45"/>
          <p:cNvSpPr/>
          <p:nvPr/>
        </p:nvSpPr>
        <p:spPr>
          <a:xfrm>
            <a:off x="991044" y="2592198"/>
            <a:ext cx="2642532" cy="604008"/>
          </a:xfrm>
          <a:prstGeom prst="ellipse">
            <a:avLst/>
          </a:prstGeom>
          <a:noFill/>
          <a:ln w="28575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616" name="Google Shape;616;p4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999301" y="1576835"/>
            <a:ext cx="2471869" cy="3748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46"/>
          <p:cNvSpPr txBox="1">
            <a:spLocks noGrp="1"/>
          </p:cNvSpPr>
          <p:nvPr>
            <p:ph type="title"/>
          </p:nvPr>
        </p:nvSpPr>
        <p:spPr>
          <a:xfrm>
            <a:off x="1612322" y="633838"/>
            <a:ext cx="4696199" cy="658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3600"/>
              <a:buFont typeface="Century Gothic"/>
              <a:buNone/>
            </a:pPr>
            <a:r>
              <a:rPr lang="ko-KR"/>
              <a:t>- 블루프린트 -</a:t>
            </a:r>
            <a:endParaRPr/>
          </a:p>
        </p:txBody>
      </p:sp>
      <p:pic>
        <p:nvPicPr>
          <p:cNvPr id="622" name="Google Shape;622;p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84361" y="1490213"/>
            <a:ext cx="8011309" cy="51435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38cdd151740_0_430"/>
          <p:cNvSpPr txBox="1">
            <a:spLocks noGrp="1"/>
          </p:cNvSpPr>
          <p:nvPr>
            <p:ph type="title"/>
          </p:nvPr>
        </p:nvSpPr>
        <p:spPr>
          <a:xfrm>
            <a:off x="1612325" y="633844"/>
            <a:ext cx="8911800" cy="6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3600"/>
              <a:buFont typeface="Century Gothic"/>
              <a:buNone/>
            </a:pPr>
            <a:r>
              <a:rPr lang="ko-KR"/>
              <a:t>- 블루프린트 </a:t>
            </a:r>
            <a:endParaRPr/>
          </a:p>
        </p:txBody>
      </p:sp>
      <p:cxnSp>
        <p:nvCxnSpPr>
          <p:cNvPr id="206" name="Google Shape;206;g38cdd151740_0_430"/>
          <p:cNvCxnSpPr/>
          <p:nvPr/>
        </p:nvCxnSpPr>
        <p:spPr>
          <a:xfrm rot="10800000" flipH="1">
            <a:off x="0" y="1213775"/>
            <a:ext cx="1365000" cy="108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07" name="Google Shape;207;g38cdd151740_0_430"/>
          <p:cNvSpPr/>
          <p:nvPr/>
        </p:nvSpPr>
        <p:spPr>
          <a:xfrm>
            <a:off x="0" y="788775"/>
            <a:ext cx="1180800" cy="3411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08" name="Google Shape;208;g38cdd151740_0_4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17725" y="2041294"/>
            <a:ext cx="3228975" cy="210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g38cdd151740_0_43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75025" y="2041294"/>
            <a:ext cx="1628775" cy="67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g38cdd151740_0_43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732125" y="2160344"/>
            <a:ext cx="481012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g38cdd151740_0_430"/>
          <p:cNvSpPr/>
          <p:nvPr/>
        </p:nvSpPr>
        <p:spPr>
          <a:xfrm>
            <a:off x="1544250" y="3623650"/>
            <a:ext cx="3102600" cy="3411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47"/>
          <p:cNvSpPr txBox="1">
            <a:spLocks noGrp="1"/>
          </p:cNvSpPr>
          <p:nvPr>
            <p:ph type="title"/>
          </p:nvPr>
        </p:nvSpPr>
        <p:spPr>
          <a:xfrm>
            <a:off x="1612322" y="633838"/>
            <a:ext cx="4696199" cy="658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3600"/>
              <a:buFont typeface="Century Gothic"/>
              <a:buNone/>
            </a:pPr>
            <a:r>
              <a:rPr lang="ko-KR"/>
              <a:t>- 블루프린트 -</a:t>
            </a:r>
            <a:endParaRPr/>
          </a:p>
        </p:txBody>
      </p:sp>
      <p:pic>
        <p:nvPicPr>
          <p:cNvPr id="628" name="Google Shape;628;p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83182" y="1291905"/>
            <a:ext cx="7845375" cy="5399871"/>
          </a:xfrm>
          <a:prstGeom prst="rect">
            <a:avLst/>
          </a:prstGeom>
          <a:noFill/>
          <a:ln>
            <a:noFill/>
          </a:ln>
        </p:spPr>
      </p:pic>
      <p:sp>
        <p:nvSpPr>
          <p:cNvPr id="629" name="Google Shape;629;p47"/>
          <p:cNvSpPr/>
          <p:nvPr/>
        </p:nvSpPr>
        <p:spPr>
          <a:xfrm>
            <a:off x="7298422" y="5310231"/>
            <a:ext cx="2139193" cy="419450"/>
          </a:xfrm>
          <a:prstGeom prst="ellipse">
            <a:avLst/>
          </a:prstGeom>
          <a:noFill/>
          <a:ln w="28575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30" name="Google Shape;630;p47"/>
          <p:cNvSpPr/>
          <p:nvPr/>
        </p:nvSpPr>
        <p:spPr>
          <a:xfrm>
            <a:off x="1551963" y="5243119"/>
            <a:ext cx="528507" cy="419450"/>
          </a:xfrm>
          <a:prstGeom prst="ellipse">
            <a:avLst/>
          </a:prstGeom>
          <a:noFill/>
          <a:ln w="28575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631" name="Google Shape;631;p47"/>
          <p:cNvCxnSpPr>
            <a:stCxn id="629" idx="2"/>
            <a:endCxn id="630" idx="6"/>
          </p:cNvCxnSpPr>
          <p:nvPr/>
        </p:nvCxnSpPr>
        <p:spPr>
          <a:xfrm rot="10800000">
            <a:off x="2080522" y="5452756"/>
            <a:ext cx="5217900" cy="67200"/>
          </a:xfrm>
          <a:prstGeom prst="straightConnector1">
            <a:avLst/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48"/>
          <p:cNvSpPr txBox="1">
            <a:spLocks noGrp="1"/>
          </p:cNvSpPr>
          <p:nvPr>
            <p:ph type="title"/>
          </p:nvPr>
        </p:nvSpPr>
        <p:spPr>
          <a:xfrm>
            <a:off x="1612322" y="633838"/>
            <a:ext cx="4696199" cy="658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3600"/>
              <a:buFont typeface="Century Gothic"/>
              <a:buNone/>
            </a:pPr>
            <a:r>
              <a:rPr lang="ko-KR"/>
              <a:t>- 블루프린트 -</a:t>
            </a:r>
            <a:endParaRPr/>
          </a:p>
        </p:txBody>
      </p:sp>
      <p:pic>
        <p:nvPicPr>
          <p:cNvPr id="637" name="Google Shape;637;p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8833" y="1462728"/>
            <a:ext cx="6733070" cy="4761434"/>
          </a:xfrm>
          <a:prstGeom prst="rect">
            <a:avLst/>
          </a:prstGeom>
          <a:noFill/>
          <a:ln>
            <a:noFill/>
          </a:ln>
        </p:spPr>
      </p:pic>
      <p:pic>
        <p:nvPicPr>
          <p:cNvPr id="638" name="Google Shape;638;p4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96655" y="1462728"/>
            <a:ext cx="2549641" cy="39067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49"/>
          <p:cNvSpPr txBox="1">
            <a:spLocks noGrp="1"/>
          </p:cNvSpPr>
          <p:nvPr>
            <p:ph type="title"/>
          </p:nvPr>
        </p:nvSpPr>
        <p:spPr>
          <a:xfrm>
            <a:off x="1612322" y="633838"/>
            <a:ext cx="4696199" cy="658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3600"/>
              <a:buFont typeface="Century Gothic"/>
              <a:buNone/>
            </a:pPr>
            <a:r>
              <a:rPr lang="ko-KR"/>
              <a:t>- 블루프린트 -</a:t>
            </a:r>
            <a:endParaRPr/>
          </a:p>
        </p:txBody>
      </p:sp>
      <p:pic>
        <p:nvPicPr>
          <p:cNvPr id="644" name="Google Shape;644;p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98406" y="1442801"/>
            <a:ext cx="8255319" cy="47813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50"/>
          <p:cNvSpPr txBox="1">
            <a:spLocks noGrp="1"/>
          </p:cNvSpPr>
          <p:nvPr>
            <p:ph type="title"/>
          </p:nvPr>
        </p:nvSpPr>
        <p:spPr>
          <a:xfrm>
            <a:off x="1612322" y="633838"/>
            <a:ext cx="4696199" cy="658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3600"/>
              <a:buFont typeface="Century Gothic"/>
              <a:buNone/>
            </a:pPr>
            <a:r>
              <a:rPr lang="ko-KR"/>
              <a:t>- 블루프린트 -</a:t>
            </a:r>
            <a:endParaRPr/>
          </a:p>
        </p:txBody>
      </p:sp>
      <p:pic>
        <p:nvPicPr>
          <p:cNvPr id="650" name="Google Shape;650;p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1386" y="1664565"/>
            <a:ext cx="4583011" cy="4383428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Google Shape;651;p5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675589" y="2363310"/>
            <a:ext cx="5548881" cy="2617654"/>
          </a:xfrm>
          <a:prstGeom prst="rect">
            <a:avLst/>
          </a:prstGeom>
          <a:noFill/>
          <a:ln>
            <a:noFill/>
          </a:ln>
        </p:spPr>
      </p:pic>
      <p:sp>
        <p:nvSpPr>
          <p:cNvPr id="652" name="Google Shape;652;p50"/>
          <p:cNvSpPr/>
          <p:nvPr/>
        </p:nvSpPr>
        <p:spPr>
          <a:xfrm>
            <a:off x="5675589" y="2818701"/>
            <a:ext cx="2101005" cy="2101005"/>
          </a:xfrm>
          <a:prstGeom prst="ellipse">
            <a:avLst/>
          </a:prstGeom>
          <a:noFill/>
          <a:ln w="28575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53" name="Google Shape;653;p50"/>
          <p:cNvSpPr txBox="1"/>
          <p:nvPr/>
        </p:nvSpPr>
        <p:spPr>
          <a:xfrm>
            <a:off x="6140033" y="5022543"/>
            <a:ext cx="117211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더블 클릭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52"/>
          <p:cNvSpPr txBox="1">
            <a:spLocks noGrp="1"/>
          </p:cNvSpPr>
          <p:nvPr>
            <p:ph type="title"/>
          </p:nvPr>
        </p:nvSpPr>
        <p:spPr>
          <a:xfrm>
            <a:off x="1612322" y="633838"/>
            <a:ext cx="4696199" cy="658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3600"/>
              <a:buFont typeface="Century Gothic"/>
              <a:buNone/>
            </a:pPr>
            <a:r>
              <a:rPr lang="ko-KR"/>
              <a:t>- 블루프린트 -</a:t>
            </a:r>
            <a:endParaRPr/>
          </a:p>
        </p:txBody>
      </p:sp>
      <p:pic>
        <p:nvPicPr>
          <p:cNvPr id="659" name="Google Shape;659;p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3064" y="1291905"/>
            <a:ext cx="10360404" cy="5283883"/>
          </a:xfrm>
          <a:prstGeom prst="rect">
            <a:avLst/>
          </a:prstGeom>
          <a:noFill/>
          <a:ln>
            <a:noFill/>
          </a:ln>
        </p:spPr>
      </p:pic>
      <p:sp>
        <p:nvSpPr>
          <p:cNvPr id="660" name="Google Shape;660;p52"/>
          <p:cNvSpPr/>
          <p:nvPr/>
        </p:nvSpPr>
        <p:spPr>
          <a:xfrm>
            <a:off x="9320169" y="2567031"/>
            <a:ext cx="1812022" cy="612397"/>
          </a:xfrm>
          <a:prstGeom prst="ellipse">
            <a:avLst/>
          </a:prstGeom>
          <a:noFill/>
          <a:ln w="28575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61" name="Google Shape;661;p52"/>
          <p:cNvSpPr/>
          <p:nvPr/>
        </p:nvSpPr>
        <p:spPr>
          <a:xfrm>
            <a:off x="8372213" y="4882393"/>
            <a:ext cx="2843868" cy="335559"/>
          </a:xfrm>
          <a:prstGeom prst="ellipse">
            <a:avLst/>
          </a:prstGeom>
          <a:noFill/>
          <a:ln w="28575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62" name="Google Shape;662;p52"/>
          <p:cNvSpPr/>
          <p:nvPr/>
        </p:nvSpPr>
        <p:spPr>
          <a:xfrm>
            <a:off x="3422708" y="1879134"/>
            <a:ext cx="2885813" cy="1166070"/>
          </a:xfrm>
          <a:prstGeom prst="ellipse">
            <a:avLst/>
          </a:prstGeom>
          <a:noFill/>
          <a:ln w="28575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g38ce763b237_0_47"/>
          <p:cNvSpPr txBox="1">
            <a:spLocks noGrp="1"/>
          </p:cNvSpPr>
          <p:nvPr>
            <p:ph type="title"/>
          </p:nvPr>
        </p:nvSpPr>
        <p:spPr>
          <a:xfrm>
            <a:off x="1612322" y="633838"/>
            <a:ext cx="4696200" cy="65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3600"/>
              <a:buFont typeface="Century Gothic"/>
              <a:buNone/>
            </a:pPr>
            <a:r>
              <a:rPr lang="ko-KR"/>
              <a:t>- 블루프린트 -</a:t>
            </a:r>
            <a:endParaRPr/>
          </a:p>
        </p:txBody>
      </p:sp>
      <p:pic>
        <p:nvPicPr>
          <p:cNvPr id="668" name="Google Shape;668;g38ce763b237_0_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66725" y="1697488"/>
            <a:ext cx="5505450" cy="282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g38ce763b237_0_4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012400" y="1975888"/>
            <a:ext cx="1733550" cy="2686050"/>
          </a:xfrm>
          <a:prstGeom prst="rect">
            <a:avLst/>
          </a:prstGeom>
          <a:noFill/>
          <a:ln>
            <a:noFill/>
          </a:ln>
        </p:spPr>
      </p:pic>
      <p:sp>
        <p:nvSpPr>
          <p:cNvPr id="670" name="Google Shape;670;g38ce763b237_0_47"/>
          <p:cNvSpPr/>
          <p:nvPr/>
        </p:nvSpPr>
        <p:spPr>
          <a:xfrm>
            <a:off x="5466725" y="2489750"/>
            <a:ext cx="1591500" cy="479400"/>
          </a:xfrm>
          <a:prstGeom prst="ellipse">
            <a:avLst/>
          </a:prstGeom>
          <a:noFill/>
          <a:ln w="28575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g38ce763b237_0_66"/>
          <p:cNvSpPr txBox="1">
            <a:spLocks noGrp="1"/>
          </p:cNvSpPr>
          <p:nvPr>
            <p:ph type="title"/>
          </p:nvPr>
        </p:nvSpPr>
        <p:spPr>
          <a:xfrm>
            <a:off x="1612322" y="633838"/>
            <a:ext cx="4696200" cy="65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3600"/>
              <a:buFont typeface="Century Gothic"/>
              <a:buNone/>
            </a:pPr>
            <a:r>
              <a:rPr lang="ko-KR"/>
              <a:t>- 블루프린트 -</a:t>
            </a:r>
            <a:endParaRPr/>
          </a:p>
        </p:txBody>
      </p:sp>
      <p:pic>
        <p:nvPicPr>
          <p:cNvPr id="676" name="Google Shape;676;g38ce763b237_0_6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6725" y="1355838"/>
            <a:ext cx="11431564" cy="5261162"/>
          </a:xfrm>
          <a:prstGeom prst="rect">
            <a:avLst/>
          </a:prstGeom>
          <a:noFill/>
          <a:ln>
            <a:noFill/>
          </a:ln>
        </p:spPr>
      </p:pic>
      <p:sp>
        <p:nvSpPr>
          <p:cNvPr id="677" name="Google Shape;677;g38ce763b237_0_66"/>
          <p:cNvSpPr/>
          <p:nvPr/>
        </p:nvSpPr>
        <p:spPr>
          <a:xfrm>
            <a:off x="4763952" y="1967700"/>
            <a:ext cx="579900" cy="533400"/>
          </a:xfrm>
          <a:prstGeom prst="ellipse">
            <a:avLst/>
          </a:prstGeom>
          <a:noFill/>
          <a:ln w="28575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g38ce763b237_0_75"/>
          <p:cNvSpPr txBox="1">
            <a:spLocks noGrp="1"/>
          </p:cNvSpPr>
          <p:nvPr>
            <p:ph type="title"/>
          </p:nvPr>
        </p:nvSpPr>
        <p:spPr>
          <a:xfrm>
            <a:off x="1612322" y="633838"/>
            <a:ext cx="4696200" cy="65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3600"/>
              <a:buFont typeface="Century Gothic"/>
              <a:buNone/>
            </a:pPr>
            <a:r>
              <a:rPr lang="ko-KR"/>
              <a:t>- 블루프린트 -</a:t>
            </a:r>
            <a:endParaRPr/>
          </a:p>
        </p:txBody>
      </p:sp>
      <p:pic>
        <p:nvPicPr>
          <p:cNvPr id="683" name="Google Shape;683;g38ce763b237_0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2200" y="1488850"/>
            <a:ext cx="4077175" cy="433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4" name="Google Shape;684;g38ce763b237_0_7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71775" y="1444438"/>
            <a:ext cx="7048500" cy="307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g38ce763b237_0_83"/>
          <p:cNvSpPr txBox="1">
            <a:spLocks noGrp="1"/>
          </p:cNvSpPr>
          <p:nvPr>
            <p:ph type="title"/>
          </p:nvPr>
        </p:nvSpPr>
        <p:spPr>
          <a:xfrm>
            <a:off x="1612322" y="633838"/>
            <a:ext cx="4696200" cy="65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3600"/>
              <a:buFont typeface="Century Gothic"/>
              <a:buNone/>
            </a:pPr>
            <a:r>
              <a:rPr lang="ko-KR"/>
              <a:t>- 블루프린트 -</a:t>
            </a:r>
            <a:endParaRPr/>
          </a:p>
        </p:txBody>
      </p:sp>
      <p:pic>
        <p:nvPicPr>
          <p:cNvPr id="690" name="Google Shape;690;g38ce763b237_0_8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6725" y="1355838"/>
            <a:ext cx="11431564" cy="5261162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Google Shape;691;g38ce763b237_0_83"/>
          <p:cNvSpPr/>
          <p:nvPr/>
        </p:nvSpPr>
        <p:spPr>
          <a:xfrm>
            <a:off x="4789277" y="2676275"/>
            <a:ext cx="579900" cy="533400"/>
          </a:xfrm>
          <a:prstGeom prst="ellipse">
            <a:avLst/>
          </a:prstGeom>
          <a:noFill/>
          <a:ln w="28575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38ce763b237_0_89"/>
          <p:cNvSpPr txBox="1">
            <a:spLocks noGrp="1"/>
          </p:cNvSpPr>
          <p:nvPr>
            <p:ph type="title"/>
          </p:nvPr>
        </p:nvSpPr>
        <p:spPr>
          <a:xfrm>
            <a:off x="1612322" y="633838"/>
            <a:ext cx="4696200" cy="65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3600"/>
              <a:buFont typeface="Century Gothic"/>
              <a:buNone/>
            </a:pPr>
            <a:r>
              <a:rPr lang="ko-KR"/>
              <a:t>- 블루프린트 -</a:t>
            </a:r>
            <a:endParaRPr/>
          </a:p>
        </p:txBody>
      </p:sp>
      <p:pic>
        <p:nvPicPr>
          <p:cNvPr id="697" name="Google Shape;697;g38ce763b237_0_8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0775" y="1501500"/>
            <a:ext cx="7419301" cy="4305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98" name="Google Shape;698;g38ce763b237_0_8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70076" y="1501500"/>
            <a:ext cx="4217124" cy="2659500"/>
          </a:xfrm>
          <a:prstGeom prst="rect">
            <a:avLst/>
          </a:prstGeom>
          <a:noFill/>
          <a:ln>
            <a:noFill/>
          </a:ln>
        </p:spPr>
      </p:pic>
      <p:sp>
        <p:nvSpPr>
          <p:cNvPr id="699" name="Google Shape;699;g38ce763b237_0_89"/>
          <p:cNvSpPr/>
          <p:nvPr/>
        </p:nvSpPr>
        <p:spPr>
          <a:xfrm>
            <a:off x="2522197" y="2802800"/>
            <a:ext cx="1619700" cy="533400"/>
          </a:xfrm>
          <a:prstGeom prst="ellipse">
            <a:avLst/>
          </a:prstGeom>
          <a:noFill/>
          <a:ln w="28575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38cdd151740_0_472"/>
          <p:cNvSpPr txBox="1">
            <a:spLocks noGrp="1"/>
          </p:cNvSpPr>
          <p:nvPr>
            <p:ph type="title"/>
          </p:nvPr>
        </p:nvSpPr>
        <p:spPr>
          <a:xfrm>
            <a:off x="1612325" y="633844"/>
            <a:ext cx="8911800" cy="6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3600"/>
              <a:buFont typeface="Century Gothic"/>
              <a:buNone/>
            </a:pPr>
            <a:r>
              <a:rPr lang="ko-KR"/>
              <a:t>- 블루프린트 </a:t>
            </a:r>
            <a:endParaRPr/>
          </a:p>
        </p:txBody>
      </p:sp>
      <p:cxnSp>
        <p:nvCxnSpPr>
          <p:cNvPr id="217" name="Google Shape;217;g38cdd151740_0_472"/>
          <p:cNvCxnSpPr/>
          <p:nvPr/>
        </p:nvCxnSpPr>
        <p:spPr>
          <a:xfrm rot="10800000" flipH="1">
            <a:off x="0" y="1213775"/>
            <a:ext cx="1365000" cy="108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18" name="Google Shape;218;g38cdd151740_0_472"/>
          <p:cNvSpPr/>
          <p:nvPr/>
        </p:nvSpPr>
        <p:spPr>
          <a:xfrm>
            <a:off x="0" y="788775"/>
            <a:ext cx="1180800" cy="3411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19" name="Google Shape;219;g38cdd151740_0_47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34338" y="1674369"/>
            <a:ext cx="8867775" cy="4048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g38ce763b237_0_98"/>
          <p:cNvSpPr txBox="1">
            <a:spLocks noGrp="1"/>
          </p:cNvSpPr>
          <p:nvPr>
            <p:ph type="title"/>
          </p:nvPr>
        </p:nvSpPr>
        <p:spPr>
          <a:xfrm>
            <a:off x="1612322" y="633838"/>
            <a:ext cx="4696200" cy="65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3600"/>
              <a:buFont typeface="Century Gothic"/>
              <a:buNone/>
            </a:pPr>
            <a:r>
              <a:rPr lang="ko-KR"/>
              <a:t>- 블루프린트 -</a:t>
            </a:r>
            <a:endParaRPr/>
          </a:p>
        </p:txBody>
      </p:sp>
      <p:pic>
        <p:nvPicPr>
          <p:cNvPr id="705" name="Google Shape;705;g38ce763b237_0_9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12325" y="1925238"/>
            <a:ext cx="9372600" cy="3752850"/>
          </a:xfrm>
          <a:prstGeom prst="rect">
            <a:avLst/>
          </a:prstGeom>
          <a:noFill/>
          <a:ln>
            <a:noFill/>
          </a:ln>
        </p:spPr>
      </p:pic>
      <p:sp>
        <p:nvSpPr>
          <p:cNvPr id="706" name="Google Shape;706;g38ce763b237_0_98"/>
          <p:cNvSpPr/>
          <p:nvPr/>
        </p:nvSpPr>
        <p:spPr>
          <a:xfrm>
            <a:off x="7887153" y="2941975"/>
            <a:ext cx="3289800" cy="1419000"/>
          </a:xfrm>
          <a:prstGeom prst="ellipse">
            <a:avLst/>
          </a:prstGeom>
          <a:noFill/>
          <a:ln w="28575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g38335ce369b_0_28"/>
          <p:cNvSpPr txBox="1">
            <a:spLocks noGrp="1"/>
          </p:cNvSpPr>
          <p:nvPr>
            <p:ph type="title"/>
          </p:nvPr>
        </p:nvSpPr>
        <p:spPr>
          <a:xfrm>
            <a:off x="1612322" y="633838"/>
            <a:ext cx="4696200" cy="65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3600"/>
              <a:buFont typeface="Century Gothic"/>
              <a:buNone/>
            </a:pPr>
            <a:r>
              <a:rPr lang="ko-KR"/>
              <a:t>- 블루프린트 -</a:t>
            </a:r>
            <a:endParaRPr/>
          </a:p>
        </p:txBody>
      </p:sp>
      <p:pic>
        <p:nvPicPr>
          <p:cNvPr id="712" name="Google Shape;712;g38335ce369b_0_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02200" y="1811388"/>
            <a:ext cx="7582353" cy="3520061"/>
          </a:xfrm>
          <a:prstGeom prst="rect">
            <a:avLst/>
          </a:prstGeom>
          <a:noFill/>
          <a:ln>
            <a:noFill/>
          </a:ln>
        </p:spPr>
      </p:pic>
      <p:sp>
        <p:nvSpPr>
          <p:cNvPr id="713" name="Google Shape;713;g38335ce369b_0_28"/>
          <p:cNvSpPr/>
          <p:nvPr/>
        </p:nvSpPr>
        <p:spPr>
          <a:xfrm>
            <a:off x="1864253" y="2777500"/>
            <a:ext cx="3289800" cy="1419000"/>
          </a:xfrm>
          <a:prstGeom prst="ellipse">
            <a:avLst/>
          </a:prstGeom>
          <a:noFill/>
          <a:ln w="28575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g38335ce369b_0_35"/>
          <p:cNvSpPr txBox="1">
            <a:spLocks noGrp="1"/>
          </p:cNvSpPr>
          <p:nvPr>
            <p:ph type="title"/>
          </p:nvPr>
        </p:nvSpPr>
        <p:spPr>
          <a:xfrm>
            <a:off x="1612322" y="633838"/>
            <a:ext cx="4696200" cy="65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3600"/>
              <a:buFont typeface="Century Gothic"/>
              <a:buNone/>
            </a:pPr>
            <a:r>
              <a:rPr lang="ko-KR"/>
              <a:t>- 블루프린트 -</a:t>
            </a:r>
            <a:endParaRPr/>
          </a:p>
        </p:txBody>
      </p:sp>
      <p:pic>
        <p:nvPicPr>
          <p:cNvPr id="719" name="Google Shape;719;g38335ce369b_0_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20335" y="152400"/>
            <a:ext cx="2951337" cy="6553201"/>
          </a:xfrm>
          <a:prstGeom prst="rect">
            <a:avLst/>
          </a:prstGeom>
          <a:noFill/>
          <a:ln>
            <a:noFill/>
          </a:ln>
        </p:spPr>
      </p:pic>
      <p:sp>
        <p:nvSpPr>
          <p:cNvPr id="720" name="Google Shape;720;g38335ce369b_0_35"/>
          <p:cNvSpPr/>
          <p:nvPr/>
        </p:nvSpPr>
        <p:spPr>
          <a:xfrm>
            <a:off x="4451103" y="3270975"/>
            <a:ext cx="3289800" cy="1419000"/>
          </a:xfrm>
          <a:prstGeom prst="ellipse">
            <a:avLst/>
          </a:prstGeom>
          <a:noFill/>
          <a:ln w="28575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g38335ce369b_0_22"/>
          <p:cNvSpPr txBox="1">
            <a:spLocks noGrp="1"/>
          </p:cNvSpPr>
          <p:nvPr>
            <p:ph type="title"/>
          </p:nvPr>
        </p:nvSpPr>
        <p:spPr>
          <a:xfrm>
            <a:off x="1612322" y="633838"/>
            <a:ext cx="4696200" cy="65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3600"/>
              <a:buFont typeface="Century Gothic"/>
              <a:buNone/>
            </a:pPr>
            <a:r>
              <a:rPr lang="ko-KR"/>
              <a:t>- 블루프린트 -</a:t>
            </a:r>
            <a:endParaRPr/>
          </a:p>
        </p:txBody>
      </p:sp>
      <p:pic>
        <p:nvPicPr>
          <p:cNvPr id="726" name="Google Shape;726;g38335ce369b_0_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12325" y="1925238"/>
            <a:ext cx="9372600" cy="3752850"/>
          </a:xfrm>
          <a:prstGeom prst="rect">
            <a:avLst/>
          </a:prstGeom>
          <a:noFill/>
          <a:ln>
            <a:noFill/>
          </a:ln>
        </p:spPr>
      </p:pic>
      <p:sp>
        <p:nvSpPr>
          <p:cNvPr id="727" name="Google Shape;727;g38335ce369b_0_22"/>
          <p:cNvSpPr/>
          <p:nvPr/>
        </p:nvSpPr>
        <p:spPr>
          <a:xfrm>
            <a:off x="3635703" y="2916675"/>
            <a:ext cx="3289800" cy="1419000"/>
          </a:xfrm>
          <a:prstGeom prst="ellipse">
            <a:avLst/>
          </a:prstGeom>
          <a:noFill/>
          <a:ln w="28575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67"/>
          <p:cNvSpPr txBox="1">
            <a:spLocks noGrp="1"/>
          </p:cNvSpPr>
          <p:nvPr>
            <p:ph type="title"/>
          </p:nvPr>
        </p:nvSpPr>
        <p:spPr>
          <a:xfrm>
            <a:off x="1612322" y="633838"/>
            <a:ext cx="4696199" cy="658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3600"/>
              <a:buFont typeface="Century Gothic"/>
              <a:buNone/>
            </a:pPr>
            <a:r>
              <a:rPr lang="ko-KR"/>
              <a:t>- 블루프린트 -</a:t>
            </a:r>
            <a:endParaRPr/>
          </a:p>
        </p:txBody>
      </p:sp>
      <p:pic>
        <p:nvPicPr>
          <p:cNvPr id="733" name="Google Shape;733;p6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6575" y="1379750"/>
            <a:ext cx="5402174" cy="4259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4" name="Google Shape;734;p6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036925" y="3139805"/>
            <a:ext cx="7943850" cy="3352800"/>
          </a:xfrm>
          <a:prstGeom prst="rect">
            <a:avLst/>
          </a:prstGeom>
          <a:noFill/>
          <a:ln>
            <a:noFill/>
          </a:ln>
        </p:spPr>
      </p:pic>
      <p:sp>
        <p:nvSpPr>
          <p:cNvPr id="735" name="Google Shape;735;p67"/>
          <p:cNvSpPr/>
          <p:nvPr/>
        </p:nvSpPr>
        <p:spPr>
          <a:xfrm>
            <a:off x="4247007" y="4514550"/>
            <a:ext cx="3690600" cy="469800"/>
          </a:xfrm>
          <a:prstGeom prst="ellipse">
            <a:avLst/>
          </a:prstGeom>
          <a:noFill/>
          <a:ln w="28575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36" name="Google Shape;736;p67"/>
          <p:cNvSpPr/>
          <p:nvPr/>
        </p:nvSpPr>
        <p:spPr>
          <a:xfrm>
            <a:off x="138726" y="1291900"/>
            <a:ext cx="1081800" cy="469800"/>
          </a:xfrm>
          <a:prstGeom prst="ellipse">
            <a:avLst/>
          </a:prstGeom>
          <a:noFill/>
          <a:ln w="28575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37" name="Google Shape;737;p67"/>
          <p:cNvSpPr txBox="1"/>
          <p:nvPr/>
        </p:nvSpPr>
        <p:spPr>
          <a:xfrm>
            <a:off x="1204025" y="2491300"/>
            <a:ext cx="1781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FFFF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빈곳으로 이동</a:t>
            </a:r>
            <a:endParaRPr sz="1800">
              <a:solidFill>
                <a:srgbClr val="FFFF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g38ce763b237_0_143"/>
          <p:cNvSpPr txBox="1">
            <a:spLocks noGrp="1"/>
          </p:cNvSpPr>
          <p:nvPr>
            <p:ph type="title"/>
          </p:nvPr>
        </p:nvSpPr>
        <p:spPr>
          <a:xfrm>
            <a:off x="1612322" y="633838"/>
            <a:ext cx="4696200" cy="65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3600"/>
              <a:buFont typeface="Century Gothic"/>
              <a:buNone/>
            </a:pPr>
            <a:r>
              <a:rPr lang="ko-KR"/>
              <a:t>- 블루프린트 -</a:t>
            </a:r>
            <a:endParaRPr/>
          </a:p>
        </p:txBody>
      </p:sp>
      <p:pic>
        <p:nvPicPr>
          <p:cNvPr id="743" name="Google Shape;743;g38ce763b237_0_1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7000" y="1462299"/>
            <a:ext cx="10898001" cy="4796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g38ce763b237_0_137"/>
          <p:cNvSpPr txBox="1">
            <a:spLocks noGrp="1"/>
          </p:cNvSpPr>
          <p:nvPr>
            <p:ph type="title"/>
          </p:nvPr>
        </p:nvSpPr>
        <p:spPr>
          <a:xfrm>
            <a:off x="1612322" y="633838"/>
            <a:ext cx="4696200" cy="65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3600"/>
              <a:buFont typeface="Century Gothic"/>
              <a:buNone/>
            </a:pPr>
            <a:r>
              <a:rPr lang="ko-KR"/>
              <a:t>- 블루프린트 -</a:t>
            </a:r>
            <a:endParaRPr/>
          </a:p>
        </p:txBody>
      </p:sp>
      <p:pic>
        <p:nvPicPr>
          <p:cNvPr id="749" name="Google Shape;749;g38ce763b237_0_1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42200" y="3252602"/>
            <a:ext cx="8346576" cy="347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0" name="Google Shape;750;g38ce763b237_0_1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60172" y="633850"/>
            <a:ext cx="4552950" cy="230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1" name="Google Shape;751;g38ce763b237_0_1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3025" y="1527663"/>
            <a:ext cx="5905500" cy="1276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g38335ce369b_0_2"/>
          <p:cNvSpPr txBox="1">
            <a:spLocks noGrp="1"/>
          </p:cNvSpPr>
          <p:nvPr>
            <p:ph type="title"/>
          </p:nvPr>
        </p:nvSpPr>
        <p:spPr>
          <a:xfrm>
            <a:off x="1612322" y="633838"/>
            <a:ext cx="4696200" cy="65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3600"/>
              <a:buFont typeface="Century Gothic"/>
              <a:buNone/>
            </a:pPr>
            <a:r>
              <a:rPr lang="ko-KR"/>
              <a:t>- 블루프린트 -</a:t>
            </a:r>
            <a:endParaRPr/>
          </a:p>
        </p:txBody>
      </p:sp>
      <p:pic>
        <p:nvPicPr>
          <p:cNvPr id="757" name="Google Shape;757;g38335ce369b_0_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2600" y="1646888"/>
            <a:ext cx="7581900" cy="4057650"/>
          </a:xfrm>
          <a:prstGeom prst="rect">
            <a:avLst/>
          </a:prstGeom>
          <a:noFill/>
          <a:ln>
            <a:noFill/>
          </a:ln>
        </p:spPr>
      </p:pic>
      <p:sp>
        <p:nvSpPr>
          <p:cNvPr id="758" name="Google Shape;758;g38335ce369b_0_2"/>
          <p:cNvSpPr txBox="1"/>
          <p:nvPr/>
        </p:nvSpPr>
        <p:spPr>
          <a:xfrm>
            <a:off x="725450" y="4373775"/>
            <a:ext cx="2302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rgbClr val="FFFF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기본으로 배치된 노드</a:t>
            </a:r>
            <a:endParaRPr sz="1800" b="0" i="0" u="none" strike="noStrike" cap="none">
              <a:solidFill>
                <a:srgbClr val="FFFF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59" name="Google Shape;759;g38335ce369b_0_2"/>
          <p:cNvSpPr/>
          <p:nvPr/>
        </p:nvSpPr>
        <p:spPr>
          <a:xfrm>
            <a:off x="3475157" y="2350875"/>
            <a:ext cx="3690600" cy="469800"/>
          </a:xfrm>
          <a:prstGeom prst="ellipse">
            <a:avLst/>
          </a:prstGeom>
          <a:noFill/>
          <a:ln w="28575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60" name="Google Shape;760;g38335ce369b_0_2"/>
          <p:cNvSpPr/>
          <p:nvPr/>
        </p:nvSpPr>
        <p:spPr>
          <a:xfrm>
            <a:off x="4714232" y="5084525"/>
            <a:ext cx="3690600" cy="469800"/>
          </a:xfrm>
          <a:prstGeom prst="ellipse">
            <a:avLst/>
          </a:prstGeom>
          <a:noFill/>
          <a:ln w="28575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761" name="Google Shape;761;g38335ce369b_0_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962132" y="2820675"/>
            <a:ext cx="2333625" cy="2076450"/>
          </a:xfrm>
          <a:prstGeom prst="rect">
            <a:avLst/>
          </a:prstGeom>
          <a:noFill/>
          <a:ln>
            <a:noFill/>
          </a:ln>
        </p:spPr>
      </p:pic>
      <p:sp>
        <p:nvSpPr>
          <p:cNvPr id="762" name="Google Shape;762;g38335ce369b_0_2"/>
          <p:cNvSpPr txBox="1"/>
          <p:nvPr/>
        </p:nvSpPr>
        <p:spPr>
          <a:xfrm>
            <a:off x="8977538" y="4981700"/>
            <a:ext cx="2302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rgbClr val="FF99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유효성 체크를 위해</a:t>
            </a:r>
            <a:endParaRPr sz="1800" b="0" i="0" u="none" strike="noStrike" cap="none">
              <a:solidFill>
                <a:srgbClr val="FF99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g38ce763b237_0_131"/>
          <p:cNvSpPr txBox="1">
            <a:spLocks noGrp="1"/>
          </p:cNvSpPr>
          <p:nvPr>
            <p:ph type="title"/>
          </p:nvPr>
        </p:nvSpPr>
        <p:spPr>
          <a:xfrm>
            <a:off x="1612322" y="633838"/>
            <a:ext cx="4696200" cy="65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3600"/>
              <a:buFont typeface="Century Gothic"/>
              <a:buNone/>
            </a:pPr>
            <a:r>
              <a:rPr lang="ko-KR"/>
              <a:t>- 블루프린트 -</a:t>
            </a:r>
            <a:endParaRPr/>
          </a:p>
        </p:txBody>
      </p:sp>
      <p:pic>
        <p:nvPicPr>
          <p:cNvPr id="768" name="Google Shape;768;g38ce763b237_0_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758900"/>
            <a:ext cx="9216051" cy="420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9" name="Google Shape;769;g38ce763b237_0_1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20851" y="152400"/>
            <a:ext cx="2518749" cy="1791910"/>
          </a:xfrm>
          <a:prstGeom prst="rect">
            <a:avLst/>
          </a:prstGeom>
          <a:noFill/>
          <a:ln>
            <a:noFill/>
          </a:ln>
        </p:spPr>
      </p:pic>
      <p:sp>
        <p:nvSpPr>
          <p:cNvPr id="770" name="Google Shape;770;g38ce763b237_0_131"/>
          <p:cNvSpPr txBox="1"/>
          <p:nvPr/>
        </p:nvSpPr>
        <p:spPr>
          <a:xfrm>
            <a:off x="9667675" y="1944300"/>
            <a:ext cx="2225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움직임 값을 체크</a:t>
            </a:r>
            <a:endParaRPr sz="1800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g38e60eb6a4f_0_1"/>
          <p:cNvSpPr txBox="1">
            <a:spLocks noGrp="1"/>
          </p:cNvSpPr>
          <p:nvPr>
            <p:ph type="title"/>
          </p:nvPr>
        </p:nvSpPr>
        <p:spPr>
          <a:xfrm>
            <a:off x="1612322" y="633838"/>
            <a:ext cx="4696200" cy="65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3600"/>
              <a:buFont typeface="Century Gothic"/>
              <a:buNone/>
            </a:pPr>
            <a:r>
              <a:rPr lang="ko-KR"/>
              <a:t>- 블루프린트 -</a:t>
            </a:r>
            <a:endParaRPr/>
          </a:p>
        </p:txBody>
      </p:sp>
      <p:pic>
        <p:nvPicPr>
          <p:cNvPr id="776" name="Google Shape;776;g38e60eb6a4f_0_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0" y="1444438"/>
            <a:ext cx="11144250" cy="420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7" name="Google Shape;777;g38e60eb6a4f_0_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35500" y="3912275"/>
            <a:ext cx="2209800" cy="262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38cdd151740_0_493"/>
          <p:cNvSpPr txBox="1">
            <a:spLocks noGrp="1"/>
          </p:cNvSpPr>
          <p:nvPr>
            <p:ph type="title"/>
          </p:nvPr>
        </p:nvSpPr>
        <p:spPr>
          <a:xfrm>
            <a:off x="1612325" y="633844"/>
            <a:ext cx="8911800" cy="6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3600"/>
              <a:buFont typeface="Century Gothic"/>
              <a:buNone/>
            </a:pPr>
            <a:r>
              <a:rPr lang="ko-KR"/>
              <a:t>- 블루프린트 </a:t>
            </a:r>
            <a:endParaRPr/>
          </a:p>
        </p:txBody>
      </p:sp>
      <p:cxnSp>
        <p:nvCxnSpPr>
          <p:cNvPr id="225" name="Google Shape;225;g38cdd151740_0_493"/>
          <p:cNvCxnSpPr/>
          <p:nvPr/>
        </p:nvCxnSpPr>
        <p:spPr>
          <a:xfrm rot="10800000" flipH="1">
            <a:off x="0" y="1213775"/>
            <a:ext cx="1365000" cy="108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26" name="Google Shape;226;g38cdd151740_0_493"/>
          <p:cNvSpPr/>
          <p:nvPr/>
        </p:nvSpPr>
        <p:spPr>
          <a:xfrm>
            <a:off x="0" y="788775"/>
            <a:ext cx="1180800" cy="3411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27" name="Google Shape;227;g38cdd151740_0_49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40600" y="2205807"/>
            <a:ext cx="2686125" cy="2561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76"/>
          <p:cNvSpPr txBox="1">
            <a:spLocks noGrp="1"/>
          </p:cNvSpPr>
          <p:nvPr>
            <p:ph type="title"/>
          </p:nvPr>
        </p:nvSpPr>
        <p:spPr>
          <a:xfrm>
            <a:off x="1612322" y="633838"/>
            <a:ext cx="4696199" cy="658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3600"/>
              <a:buFont typeface="Century Gothic"/>
              <a:buNone/>
            </a:pPr>
            <a:r>
              <a:rPr lang="ko-KR"/>
              <a:t>- 블루프린트 -</a:t>
            </a:r>
            <a:endParaRPr/>
          </a:p>
        </p:txBody>
      </p:sp>
      <p:pic>
        <p:nvPicPr>
          <p:cNvPr id="783" name="Google Shape;783;p7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43075" y="1442209"/>
            <a:ext cx="8214657" cy="4976329"/>
          </a:xfrm>
          <a:prstGeom prst="rect">
            <a:avLst/>
          </a:prstGeom>
          <a:noFill/>
          <a:ln>
            <a:noFill/>
          </a:ln>
        </p:spPr>
      </p:pic>
      <p:sp>
        <p:nvSpPr>
          <p:cNvPr id="784" name="Google Shape;784;p76"/>
          <p:cNvSpPr txBox="1"/>
          <p:nvPr/>
        </p:nvSpPr>
        <p:spPr>
          <a:xfrm>
            <a:off x="1837500" y="1592450"/>
            <a:ext cx="8517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달리기 애니메이션이 1번만 동작 하고 멈춘다.</a:t>
            </a:r>
            <a:endParaRPr sz="1800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g387ea991fa4_0_1"/>
          <p:cNvSpPr txBox="1">
            <a:spLocks noGrp="1"/>
          </p:cNvSpPr>
          <p:nvPr>
            <p:ph type="title"/>
          </p:nvPr>
        </p:nvSpPr>
        <p:spPr>
          <a:xfrm>
            <a:off x="1612322" y="633838"/>
            <a:ext cx="4696200" cy="65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3600"/>
              <a:buFont typeface="Century Gothic"/>
              <a:buNone/>
            </a:pPr>
            <a:r>
              <a:rPr lang="ko-KR"/>
              <a:t>- 블루프린트 -</a:t>
            </a:r>
            <a:endParaRPr/>
          </a:p>
        </p:txBody>
      </p:sp>
      <p:pic>
        <p:nvPicPr>
          <p:cNvPr id="790" name="Google Shape;790;g387ea991fa4_0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4675" y="1495827"/>
            <a:ext cx="10637900" cy="45742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91" name="Google Shape;791;g387ea991fa4_0_1"/>
          <p:cNvCxnSpPr/>
          <p:nvPr/>
        </p:nvCxnSpPr>
        <p:spPr>
          <a:xfrm rot="10800000" flipH="1">
            <a:off x="0" y="1213775"/>
            <a:ext cx="1365000" cy="108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792" name="Google Shape;792;g387ea991fa4_0_1"/>
          <p:cNvSpPr/>
          <p:nvPr/>
        </p:nvSpPr>
        <p:spPr>
          <a:xfrm>
            <a:off x="0" y="788775"/>
            <a:ext cx="1180800" cy="3411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93" name="Google Shape;793;g387ea991fa4_0_1"/>
          <p:cNvSpPr/>
          <p:nvPr/>
        </p:nvSpPr>
        <p:spPr>
          <a:xfrm>
            <a:off x="2166525" y="1706875"/>
            <a:ext cx="5612400" cy="17166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94" name="Google Shape;794;g387ea991fa4_0_1"/>
          <p:cNvSpPr/>
          <p:nvPr/>
        </p:nvSpPr>
        <p:spPr>
          <a:xfrm>
            <a:off x="8591725" y="4370175"/>
            <a:ext cx="2633100" cy="3411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"/>
          <p:cNvSpPr txBox="1">
            <a:spLocks noGrp="1"/>
          </p:cNvSpPr>
          <p:nvPr>
            <p:ph type="title"/>
          </p:nvPr>
        </p:nvSpPr>
        <p:spPr>
          <a:xfrm>
            <a:off x="1612322" y="633838"/>
            <a:ext cx="4696199" cy="658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3600"/>
              <a:buFont typeface="Century Gothic"/>
              <a:buNone/>
            </a:pPr>
            <a:r>
              <a:rPr lang="ko-KR"/>
              <a:t>- 블루프린트 -</a:t>
            </a:r>
            <a:endParaRPr/>
          </a:p>
        </p:txBody>
      </p:sp>
      <p:pic>
        <p:nvPicPr>
          <p:cNvPr id="171" name="Google Shape;171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44305"/>
            <a:ext cx="5943600" cy="166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92475" y="2849455"/>
            <a:ext cx="7466639" cy="34420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0131811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387ecd070ad_0_2"/>
          <p:cNvSpPr txBox="1">
            <a:spLocks noGrp="1"/>
          </p:cNvSpPr>
          <p:nvPr>
            <p:ph type="title"/>
          </p:nvPr>
        </p:nvSpPr>
        <p:spPr>
          <a:xfrm>
            <a:off x="1612322" y="633838"/>
            <a:ext cx="4696200" cy="65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3600"/>
              <a:buFont typeface="Century Gothic"/>
              <a:buNone/>
            </a:pPr>
            <a:r>
              <a:rPr lang="ko-KR"/>
              <a:t>- 블루프린트 -</a:t>
            </a:r>
            <a:endParaRPr/>
          </a:p>
        </p:txBody>
      </p:sp>
      <p:pic>
        <p:nvPicPr>
          <p:cNvPr id="178" name="Google Shape;178;g387ecd070ad_0_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8425" y="2186855"/>
            <a:ext cx="7466639" cy="344202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9" name="Google Shape;179;g387ecd070ad_0_2"/>
          <p:cNvCxnSpPr/>
          <p:nvPr/>
        </p:nvCxnSpPr>
        <p:spPr>
          <a:xfrm rot="10800000" flipH="1">
            <a:off x="0" y="1213775"/>
            <a:ext cx="1365000" cy="108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80" name="Google Shape;180;g387ecd070ad_0_2"/>
          <p:cNvSpPr/>
          <p:nvPr/>
        </p:nvSpPr>
        <p:spPr>
          <a:xfrm>
            <a:off x="0" y="788775"/>
            <a:ext cx="1180800" cy="3411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1" name="Google Shape;181;g387ecd070ad_0_2"/>
          <p:cNvSpPr/>
          <p:nvPr/>
        </p:nvSpPr>
        <p:spPr>
          <a:xfrm>
            <a:off x="3349476" y="3442525"/>
            <a:ext cx="482700" cy="3411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82" name="Google Shape;182;g387ecd070ad_0_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16047" y="2186850"/>
            <a:ext cx="3775947" cy="188205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688720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387ecd070ad_0_20"/>
          <p:cNvSpPr txBox="1">
            <a:spLocks noGrp="1"/>
          </p:cNvSpPr>
          <p:nvPr>
            <p:ph type="title"/>
          </p:nvPr>
        </p:nvSpPr>
        <p:spPr>
          <a:xfrm>
            <a:off x="1612322" y="633838"/>
            <a:ext cx="4696200" cy="65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3600"/>
              <a:buFont typeface="Century Gothic"/>
              <a:buNone/>
            </a:pPr>
            <a:r>
              <a:rPr lang="ko-KR"/>
              <a:t>- 블루프린트 -</a:t>
            </a:r>
            <a:endParaRPr/>
          </a:p>
        </p:txBody>
      </p:sp>
      <p:pic>
        <p:nvPicPr>
          <p:cNvPr id="188" name="Google Shape;188;g387ecd070ad_0_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8425" y="2186855"/>
            <a:ext cx="7466639" cy="344202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9" name="Google Shape;189;g387ecd070ad_0_20"/>
          <p:cNvCxnSpPr/>
          <p:nvPr/>
        </p:nvCxnSpPr>
        <p:spPr>
          <a:xfrm rot="10800000" flipH="1">
            <a:off x="0" y="1213775"/>
            <a:ext cx="1365000" cy="108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90" name="Google Shape;190;g387ecd070ad_0_20"/>
          <p:cNvSpPr/>
          <p:nvPr/>
        </p:nvSpPr>
        <p:spPr>
          <a:xfrm>
            <a:off x="0" y="788775"/>
            <a:ext cx="1180800" cy="3411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1" name="Google Shape;191;g387ecd070ad_0_20"/>
          <p:cNvSpPr/>
          <p:nvPr/>
        </p:nvSpPr>
        <p:spPr>
          <a:xfrm>
            <a:off x="3896126" y="3737313"/>
            <a:ext cx="482700" cy="3411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92" name="Google Shape;192;g387ecd070ad_0_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52401" y="2186850"/>
            <a:ext cx="4262099" cy="22471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7945041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387ecd070ad_0_30"/>
          <p:cNvSpPr txBox="1">
            <a:spLocks noGrp="1"/>
          </p:cNvSpPr>
          <p:nvPr>
            <p:ph type="title"/>
          </p:nvPr>
        </p:nvSpPr>
        <p:spPr>
          <a:xfrm>
            <a:off x="1612322" y="633838"/>
            <a:ext cx="4696200" cy="65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3600"/>
              <a:buFont typeface="Century Gothic"/>
              <a:buNone/>
            </a:pPr>
            <a:r>
              <a:rPr lang="ko-KR"/>
              <a:t>- 블루프린트 -</a:t>
            </a:r>
            <a:endParaRPr/>
          </a:p>
        </p:txBody>
      </p:sp>
      <p:cxnSp>
        <p:nvCxnSpPr>
          <p:cNvPr id="198" name="Google Shape;198;g387ecd070ad_0_30"/>
          <p:cNvCxnSpPr/>
          <p:nvPr/>
        </p:nvCxnSpPr>
        <p:spPr>
          <a:xfrm rot="10800000" flipH="1">
            <a:off x="0" y="1213775"/>
            <a:ext cx="1365000" cy="108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99" name="Google Shape;199;g387ecd070ad_0_30"/>
          <p:cNvSpPr/>
          <p:nvPr/>
        </p:nvSpPr>
        <p:spPr>
          <a:xfrm>
            <a:off x="0" y="788775"/>
            <a:ext cx="1180800" cy="3411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00" name="Google Shape;200;g387ecd070ad_0_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8125" y="1651000"/>
            <a:ext cx="6066399" cy="4524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g387ecd070ad_0_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78024" y="633850"/>
            <a:ext cx="3524250" cy="5743575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g387ecd070ad_0_30"/>
          <p:cNvSpPr/>
          <p:nvPr/>
        </p:nvSpPr>
        <p:spPr>
          <a:xfrm>
            <a:off x="7904900" y="4800875"/>
            <a:ext cx="3166200" cy="10743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19405817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387ecd070ad_0_42"/>
          <p:cNvSpPr txBox="1">
            <a:spLocks noGrp="1"/>
          </p:cNvSpPr>
          <p:nvPr>
            <p:ph type="title"/>
          </p:nvPr>
        </p:nvSpPr>
        <p:spPr>
          <a:xfrm>
            <a:off x="1612322" y="633838"/>
            <a:ext cx="4696200" cy="65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3600"/>
              <a:buFont typeface="Century Gothic"/>
              <a:buNone/>
            </a:pPr>
            <a:r>
              <a:rPr lang="ko-KR"/>
              <a:t>- 블루프린트 -</a:t>
            </a:r>
            <a:endParaRPr/>
          </a:p>
        </p:txBody>
      </p:sp>
      <p:cxnSp>
        <p:nvCxnSpPr>
          <p:cNvPr id="208" name="Google Shape;208;g387ecd070ad_0_42"/>
          <p:cNvCxnSpPr/>
          <p:nvPr/>
        </p:nvCxnSpPr>
        <p:spPr>
          <a:xfrm rot="10800000" flipH="1">
            <a:off x="0" y="1213775"/>
            <a:ext cx="1365000" cy="108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09" name="Google Shape;209;g387ecd070ad_0_42"/>
          <p:cNvSpPr/>
          <p:nvPr/>
        </p:nvSpPr>
        <p:spPr>
          <a:xfrm>
            <a:off x="0" y="788775"/>
            <a:ext cx="1180800" cy="3411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10" name="Google Shape;210;g387ecd070ad_0_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1200" y="1750375"/>
            <a:ext cx="6667901" cy="399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g387ecd070ad_0_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89797" y="2620650"/>
            <a:ext cx="4534208" cy="14455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3435930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387ecd070ad_0_53"/>
          <p:cNvSpPr txBox="1">
            <a:spLocks noGrp="1"/>
          </p:cNvSpPr>
          <p:nvPr>
            <p:ph type="title"/>
          </p:nvPr>
        </p:nvSpPr>
        <p:spPr>
          <a:xfrm>
            <a:off x="1612322" y="633838"/>
            <a:ext cx="4696200" cy="65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3600"/>
              <a:buFont typeface="Century Gothic"/>
              <a:buNone/>
            </a:pPr>
            <a:r>
              <a:rPr lang="ko-KR"/>
              <a:t>- 블루프린트 -</a:t>
            </a:r>
            <a:endParaRPr/>
          </a:p>
        </p:txBody>
      </p:sp>
      <p:cxnSp>
        <p:nvCxnSpPr>
          <p:cNvPr id="217" name="Google Shape;217;g387ecd070ad_0_53"/>
          <p:cNvCxnSpPr/>
          <p:nvPr/>
        </p:nvCxnSpPr>
        <p:spPr>
          <a:xfrm rot="10800000" flipH="1">
            <a:off x="0" y="1213775"/>
            <a:ext cx="1365000" cy="108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18" name="Google Shape;218;g387ecd070ad_0_53"/>
          <p:cNvSpPr/>
          <p:nvPr/>
        </p:nvSpPr>
        <p:spPr>
          <a:xfrm>
            <a:off x="0" y="788775"/>
            <a:ext cx="1180800" cy="3411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19" name="Google Shape;219;g387ecd070ad_0_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4650" y="1439913"/>
            <a:ext cx="8141891" cy="52611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g387ecd070ad_0_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12366" y="1439925"/>
            <a:ext cx="3410659" cy="2836232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g387ecd070ad_0_53"/>
          <p:cNvSpPr txBox="1"/>
          <p:nvPr/>
        </p:nvSpPr>
        <p:spPr>
          <a:xfrm>
            <a:off x="8901050" y="4400825"/>
            <a:ext cx="2976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점프 여부에 따라 결과 출력</a:t>
            </a:r>
            <a:endParaRPr sz="1800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149843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387ecd070ad_0_64"/>
          <p:cNvSpPr txBox="1">
            <a:spLocks noGrp="1"/>
          </p:cNvSpPr>
          <p:nvPr>
            <p:ph type="title"/>
          </p:nvPr>
        </p:nvSpPr>
        <p:spPr>
          <a:xfrm>
            <a:off x="1612322" y="633838"/>
            <a:ext cx="4696200" cy="65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3600"/>
              <a:buFont typeface="Century Gothic"/>
              <a:buNone/>
            </a:pPr>
            <a:r>
              <a:rPr lang="ko-KR"/>
              <a:t>- 블루프린트 -</a:t>
            </a:r>
            <a:endParaRPr/>
          </a:p>
        </p:txBody>
      </p:sp>
      <p:cxnSp>
        <p:nvCxnSpPr>
          <p:cNvPr id="227" name="Google Shape;227;g387ecd070ad_0_64"/>
          <p:cNvCxnSpPr/>
          <p:nvPr/>
        </p:nvCxnSpPr>
        <p:spPr>
          <a:xfrm rot="10800000" flipH="1">
            <a:off x="0" y="1213775"/>
            <a:ext cx="1365000" cy="108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28" name="Google Shape;228;g387ecd070ad_0_64"/>
          <p:cNvSpPr/>
          <p:nvPr/>
        </p:nvSpPr>
        <p:spPr>
          <a:xfrm>
            <a:off x="0" y="788775"/>
            <a:ext cx="1180800" cy="3411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29" name="Google Shape;229;g387ecd070ad_0_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4575" y="1361613"/>
            <a:ext cx="8695410" cy="5261162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g387ecd070ad_0_64"/>
          <p:cNvSpPr/>
          <p:nvPr/>
        </p:nvSpPr>
        <p:spPr>
          <a:xfrm>
            <a:off x="8236225" y="2249825"/>
            <a:ext cx="2433900" cy="11736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413002368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387ecd070ad_0_75"/>
          <p:cNvSpPr txBox="1">
            <a:spLocks noGrp="1"/>
          </p:cNvSpPr>
          <p:nvPr>
            <p:ph type="title"/>
          </p:nvPr>
        </p:nvSpPr>
        <p:spPr>
          <a:xfrm>
            <a:off x="1612322" y="633838"/>
            <a:ext cx="4696200" cy="65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3600"/>
              <a:buFont typeface="Century Gothic"/>
              <a:buNone/>
            </a:pPr>
            <a:r>
              <a:rPr lang="ko-KR"/>
              <a:t>- 블루프린트 -</a:t>
            </a:r>
            <a:endParaRPr/>
          </a:p>
        </p:txBody>
      </p:sp>
      <p:cxnSp>
        <p:nvCxnSpPr>
          <p:cNvPr id="236" name="Google Shape;236;g387ecd070ad_0_75"/>
          <p:cNvCxnSpPr/>
          <p:nvPr/>
        </p:nvCxnSpPr>
        <p:spPr>
          <a:xfrm rot="10800000" flipH="1">
            <a:off x="0" y="1213775"/>
            <a:ext cx="1365000" cy="108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37" name="Google Shape;237;g387ecd070ad_0_75"/>
          <p:cNvSpPr/>
          <p:nvPr/>
        </p:nvSpPr>
        <p:spPr>
          <a:xfrm>
            <a:off x="0" y="788775"/>
            <a:ext cx="1180800" cy="3411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8" name="Google Shape;238;g387ecd070ad_0_75"/>
          <p:cNvSpPr/>
          <p:nvPr/>
        </p:nvSpPr>
        <p:spPr>
          <a:xfrm>
            <a:off x="0" y="788775"/>
            <a:ext cx="1180800" cy="3411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39" name="Google Shape;239;g387ecd070ad_0_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7400" y="2007663"/>
            <a:ext cx="2686050" cy="3286125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g387ecd070ad_0_75"/>
          <p:cNvSpPr txBox="1"/>
          <p:nvPr/>
        </p:nvSpPr>
        <p:spPr>
          <a:xfrm>
            <a:off x="2921000" y="5461000"/>
            <a:ext cx="1491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제자리 점프</a:t>
            </a:r>
            <a:endParaRPr sz="1800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41" name="Google Shape;241;g387ecd070ad_0_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70200" y="2007675"/>
            <a:ext cx="2550700" cy="3286125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g387ecd070ad_0_75"/>
          <p:cNvSpPr txBox="1"/>
          <p:nvPr/>
        </p:nvSpPr>
        <p:spPr>
          <a:xfrm>
            <a:off x="8200050" y="5461000"/>
            <a:ext cx="1491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이동 점프</a:t>
            </a:r>
            <a:endParaRPr sz="1800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129038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38cdd151740_0_482"/>
          <p:cNvSpPr txBox="1">
            <a:spLocks noGrp="1"/>
          </p:cNvSpPr>
          <p:nvPr>
            <p:ph type="title"/>
          </p:nvPr>
        </p:nvSpPr>
        <p:spPr>
          <a:xfrm>
            <a:off x="1612325" y="633844"/>
            <a:ext cx="8911800" cy="6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3600"/>
              <a:buFont typeface="Century Gothic"/>
              <a:buNone/>
            </a:pPr>
            <a:r>
              <a:rPr lang="ko-KR"/>
              <a:t>- 블루프린트 </a:t>
            </a:r>
            <a:endParaRPr/>
          </a:p>
        </p:txBody>
      </p:sp>
      <p:cxnSp>
        <p:nvCxnSpPr>
          <p:cNvPr id="233" name="Google Shape;233;g38cdd151740_0_482"/>
          <p:cNvCxnSpPr/>
          <p:nvPr/>
        </p:nvCxnSpPr>
        <p:spPr>
          <a:xfrm rot="10800000" flipH="1">
            <a:off x="0" y="1213775"/>
            <a:ext cx="1365000" cy="108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34" name="Google Shape;234;g38cdd151740_0_482"/>
          <p:cNvSpPr/>
          <p:nvPr/>
        </p:nvSpPr>
        <p:spPr>
          <a:xfrm>
            <a:off x="0" y="788775"/>
            <a:ext cx="1180800" cy="3411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35" name="Google Shape;235;g38cdd151740_0_48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18875" y="1332319"/>
            <a:ext cx="5847084" cy="5271656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g38cdd151740_0_482"/>
          <p:cNvSpPr/>
          <p:nvPr/>
        </p:nvSpPr>
        <p:spPr>
          <a:xfrm>
            <a:off x="5818875" y="4484225"/>
            <a:ext cx="5847000" cy="20661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37" name="Google Shape;237;g38cdd151740_0_48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2600" y="1661703"/>
            <a:ext cx="4882625" cy="166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387ecd070ad_0_11"/>
          <p:cNvSpPr txBox="1">
            <a:spLocks noGrp="1"/>
          </p:cNvSpPr>
          <p:nvPr>
            <p:ph type="title"/>
          </p:nvPr>
        </p:nvSpPr>
        <p:spPr>
          <a:xfrm>
            <a:off x="1612322" y="633838"/>
            <a:ext cx="4696200" cy="65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3600"/>
              <a:buFont typeface="Century Gothic"/>
              <a:buNone/>
            </a:pPr>
            <a:r>
              <a:rPr lang="ko-KR"/>
              <a:t>- 블루프린트 -</a:t>
            </a:r>
            <a:endParaRPr/>
          </a:p>
        </p:txBody>
      </p:sp>
      <p:cxnSp>
        <p:nvCxnSpPr>
          <p:cNvPr id="248" name="Google Shape;248;g387ecd070ad_0_11"/>
          <p:cNvCxnSpPr/>
          <p:nvPr/>
        </p:nvCxnSpPr>
        <p:spPr>
          <a:xfrm rot="10800000" flipH="1">
            <a:off x="0" y="1213775"/>
            <a:ext cx="1365000" cy="108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49" name="Google Shape;249;g387ecd070ad_0_11"/>
          <p:cNvSpPr/>
          <p:nvPr/>
        </p:nvSpPr>
        <p:spPr>
          <a:xfrm>
            <a:off x="0" y="788775"/>
            <a:ext cx="1180800" cy="3411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50" name="Google Shape;250;g387ecd070ad_0_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0975" y="1460988"/>
            <a:ext cx="11887201" cy="4977359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g387ecd070ad_0_11"/>
          <p:cNvSpPr/>
          <p:nvPr/>
        </p:nvSpPr>
        <p:spPr>
          <a:xfrm>
            <a:off x="9627700" y="5248150"/>
            <a:ext cx="2006700" cy="6582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50886020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387ecd070ad_0_98"/>
          <p:cNvSpPr txBox="1">
            <a:spLocks noGrp="1"/>
          </p:cNvSpPr>
          <p:nvPr>
            <p:ph type="title"/>
          </p:nvPr>
        </p:nvSpPr>
        <p:spPr>
          <a:xfrm>
            <a:off x="1612322" y="633838"/>
            <a:ext cx="4696200" cy="65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3600"/>
              <a:buFont typeface="Century Gothic"/>
              <a:buNone/>
            </a:pPr>
            <a:r>
              <a:rPr lang="ko-KR"/>
              <a:t>- 블루프린트 -</a:t>
            </a:r>
            <a:endParaRPr/>
          </a:p>
        </p:txBody>
      </p:sp>
      <p:cxnSp>
        <p:nvCxnSpPr>
          <p:cNvPr id="257" name="Google Shape;257;g387ecd070ad_0_98"/>
          <p:cNvCxnSpPr/>
          <p:nvPr/>
        </p:nvCxnSpPr>
        <p:spPr>
          <a:xfrm rot="10800000" flipH="1">
            <a:off x="0" y="1213775"/>
            <a:ext cx="1365000" cy="108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58" name="Google Shape;258;g387ecd070ad_0_98"/>
          <p:cNvSpPr/>
          <p:nvPr/>
        </p:nvSpPr>
        <p:spPr>
          <a:xfrm>
            <a:off x="0" y="788775"/>
            <a:ext cx="1180800" cy="3411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9" name="Google Shape;259;g387ecd070ad_0_98"/>
          <p:cNvSpPr/>
          <p:nvPr/>
        </p:nvSpPr>
        <p:spPr>
          <a:xfrm>
            <a:off x="5796750" y="3737323"/>
            <a:ext cx="420600" cy="3411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60" name="Google Shape;260;g387ecd070ad_0_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8425" y="2186855"/>
            <a:ext cx="7466639" cy="3442020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g387ecd070ad_0_98"/>
          <p:cNvSpPr/>
          <p:nvPr/>
        </p:nvSpPr>
        <p:spPr>
          <a:xfrm>
            <a:off x="6308525" y="3396223"/>
            <a:ext cx="420600" cy="3411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62" name="Google Shape;262;g387ecd070ad_0_98"/>
          <p:cNvSpPr/>
          <p:nvPr/>
        </p:nvSpPr>
        <p:spPr>
          <a:xfrm>
            <a:off x="5796750" y="3737323"/>
            <a:ext cx="420600" cy="3411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19188034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387ecd070ad_0_109"/>
          <p:cNvSpPr txBox="1">
            <a:spLocks noGrp="1"/>
          </p:cNvSpPr>
          <p:nvPr>
            <p:ph type="title"/>
          </p:nvPr>
        </p:nvSpPr>
        <p:spPr>
          <a:xfrm>
            <a:off x="1612322" y="633838"/>
            <a:ext cx="4696200" cy="65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3600"/>
              <a:buFont typeface="Century Gothic"/>
              <a:buNone/>
            </a:pPr>
            <a:r>
              <a:rPr lang="ko-KR"/>
              <a:t>- 미션 -</a:t>
            </a:r>
            <a:endParaRPr/>
          </a:p>
        </p:txBody>
      </p:sp>
      <p:cxnSp>
        <p:nvCxnSpPr>
          <p:cNvPr id="268" name="Google Shape;268;g387ecd070ad_0_109"/>
          <p:cNvCxnSpPr/>
          <p:nvPr/>
        </p:nvCxnSpPr>
        <p:spPr>
          <a:xfrm rot="10800000" flipH="1">
            <a:off x="0" y="1213775"/>
            <a:ext cx="1365000" cy="108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69" name="Google Shape;269;g387ecd070ad_0_109"/>
          <p:cNvSpPr/>
          <p:nvPr/>
        </p:nvSpPr>
        <p:spPr>
          <a:xfrm>
            <a:off x="0" y="788775"/>
            <a:ext cx="1180800" cy="3411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70" name="Google Shape;270;g387ecd070ad_0_109"/>
          <p:cNvSpPr txBox="1"/>
          <p:nvPr/>
        </p:nvSpPr>
        <p:spPr>
          <a:xfrm>
            <a:off x="1512950" y="2595200"/>
            <a:ext cx="95415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5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새로운 프로젝트를 생성하고 처음부터 캐릭터를 변경해 보세요.</a:t>
            </a:r>
            <a:endParaRPr sz="2500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207761126"/>
      </p:ext>
    </p:extLst>
  </p:cSld>
  <p:clrMapOvr>
    <a:masterClrMapping/>
  </p:clrMapOvr>
</p:sld>
</file>

<file path=ppt/theme/theme1.xml><?xml version="1.0" encoding="utf-8"?>
<a:theme xmlns:a="http://schemas.openxmlformats.org/drawingml/2006/main" name="줄기">
  <a:themeElements>
    <a:clrScheme name="Wisp">
      <a:dk1>
        <a:srgbClr val="000000"/>
      </a:dk1>
      <a:lt1>
        <a:srgbClr val="FFFFFF"/>
      </a:lt1>
      <a:dk2>
        <a:srgbClr val="2E5369"/>
      </a:dk2>
      <a:lt2>
        <a:srgbClr val="CFE2E7"/>
      </a:lt2>
      <a:accent1>
        <a:srgbClr val="353535"/>
      </a:accent1>
      <a:accent2>
        <a:srgbClr val="31B4E6"/>
      </a:accent2>
      <a:accent3>
        <a:srgbClr val="265991"/>
      </a:accent3>
      <a:accent4>
        <a:srgbClr val="7E40CC"/>
      </a:accent4>
      <a:accent5>
        <a:srgbClr val="B927E9"/>
      </a:accent5>
      <a:accent6>
        <a:srgbClr val="E833BF"/>
      </a:accent6>
      <a:hlink>
        <a:srgbClr val="2DA0F1"/>
      </a:hlink>
      <a:folHlink>
        <a:srgbClr val="7ED1E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371</Words>
  <Application>Microsoft Office PowerPoint</Application>
  <PresentationFormat>와이드스크린</PresentationFormat>
  <Paragraphs>117</Paragraphs>
  <Slides>92</Slides>
  <Notes>92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92</vt:i4>
      </vt:variant>
    </vt:vector>
  </HeadingPairs>
  <TitlesOfParts>
    <vt:vector size="96" baseType="lpstr">
      <vt:lpstr>Century Gothic</vt:lpstr>
      <vt:lpstr>Arial</vt:lpstr>
      <vt:lpstr>Noto Sans Symbols</vt:lpstr>
      <vt:lpstr>줄기</vt:lpstr>
      <vt:lpstr>3D게임프로그래밍</vt:lpstr>
      <vt:lpstr>- 블루프린트 -</vt:lpstr>
      <vt:lpstr>- 블루프린트 -</vt:lpstr>
      <vt:lpstr>- 블루프린트 -</vt:lpstr>
      <vt:lpstr>- 블루프린트 </vt:lpstr>
      <vt:lpstr>- 블루프린트 </vt:lpstr>
      <vt:lpstr>- 블루프린트 </vt:lpstr>
      <vt:lpstr>- 블루프린트 </vt:lpstr>
      <vt:lpstr>- 블루프린트 </vt:lpstr>
      <vt:lpstr>- 블루프린트 </vt:lpstr>
      <vt:lpstr>- 블루프린트 </vt:lpstr>
      <vt:lpstr>- 미션 -</vt:lpstr>
      <vt:lpstr>- 블루프린트 -</vt:lpstr>
      <vt:lpstr>- 블루프린트 -</vt:lpstr>
      <vt:lpstr>- 블루프린트 -</vt:lpstr>
      <vt:lpstr>- 블루프린트 -</vt:lpstr>
      <vt:lpstr>- 블루프린트 -</vt:lpstr>
      <vt:lpstr>- 블루프린트 -</vt:lpstr>
      <vt:lpstr>- 블루프린트 -</vt:lpstr>
      <vt:lpstr>- 블루프린트 -</vt:lpstr>
      <vt:lpstr>- 블루프린트 -</vt:lpstr>
      <vt:lpstr>- 블루프린트 -</vt:lpstr>
      <vt:lpstr>- 블루프린트 -</vt:lpstr>
      <vt:lpstr>- 블루프린트 -</vt:lpstr>
      <vt:lpstr>- 블루프린트 -</vt:lpstr>
      <vt:lpstr>- 블루프린트 -</vt:lpstr>
      <vt:lpstr>- 블루프린트 -</vt:lpstr>
      <vt:lpstr>- 블루프린트 -</vt:lpstr>
      <vt:lpstr>- 블루프린트 -</vt:lpstr>
      <vt:lpstr>- 블루프린트 -</vt:lpstr>
      <vt:lpstr>- 블루프린트 -</vt:lpstr>
      <vt:lpstr>- 블루프린트 -</vt:lpstr>
      <vt:lpstr>- 블루프린트 -</vt:lpstr>
      <vt:lpstr>- 블루프린트 -</vt:lpstr>
      <vt:lpstr>- 블루프린트 -</vt:lpstr>
      <vt:lpstr>- 블루프린트 -</vt:lpstr>
      <vt:lpstr>- 블루프린트 -</vt:lpstr>
      <vt:lpstr>- 블루프린트 -</vt:lpstr>
      <vt:lpstr>- 블루프린트 -</vt:lpstr>
      <vt:lpstr>- 블루프린트 -</vt:lpstr>
      <vt:lpstr>- 블루프린트 -</vt:lpstr>
      <vt:lpstr>- 블루프린트 -</vt:lpstr>
      <vt:lpstr>- 블루프린트 -</vt:lpstr>
      <vt:lpstr>- 블루프린트 -</vt:lpstr>
      <vt:lpstr>- 블루프린트 -</vt:lpstr>
      <vt:lpstr>- 블루프린트 -</vt:lpstr>
      <vt:lpstr>- 블루프린트 -</vt:lpstr>
      <vt:lpstr>- 블루프린트 -</vt:lpstr>
      <vt:lpstr>- 블루프린트 -</vt:lpstr>
      <vt:lpstr>- 블루프린트 -</vt:lpstr>
      <vt:lpstr>- 블루프린트 -</vt:lpstr>
      <vt:lpstr>- 블루프린트 -</vt:lpstr>
      <vt:lpstr>- 블루프린트 -</vt:lpstr>
      <vt:lpstr>- 블루프린트 -</vt:lpstr>
      <vt:lpstr>- 블루프린트 -</vt:lpstr>
      <vt:lpstr>- 블루프린트 -</vt:lpstr>
      <vt:lpstr>- 블루프린트 -</vt:lpstr>
      <vt:lpstr>- 블루프린트 -</vt:lpstr>
      <vt:lpstr>- 블루프린트 -</vt:lpstr>
      <vt:lpstr>- 블루프린트 -</vt:lpstr>
      <vt:lpstr>- 블루프린트 -</vt:lpstr>
      <vt:lpstr>- 블루프린트 -</vt:lpstr>
      <vt:lpstr>- 블루프린트 -</vt:lpstr>
      <vt:lpstr>- 블루프린트 -</vt:lpstr>
      <vt:lpstr>- 블루프린트 -</vt:lpstr>
      <vt:lpstr>- 블루프린트 -</vt:lpstr>
      <vt:lpstr>- 블루프린트 -</vt:lpstr>
      <vt:lpstr>- 블루프린트 -</vt:lpstr>
      <vt:lpstr>- 블루프린트 -</vt:lpstr>
      <vt:lpstr>- 블루프린트 -</vt:lpstr>
      <vt:lpstr>- 블루프린트 -</vt:lpstr>
      <vt:lpstr>- 블루프린트 -</vt:lpstr>
      <vt:lpstr>- 블루프린트 -</vt:lpstr>
      <vt:lpstr>- 블루프린트 -</vt:lpstr>
      <vt:lpstr>- 블루프린트 -</vt:lpstr>
      <vt:lpstr>- 블루프린트 -</vt:lpstr>
      <vt:lpstr>- 블루프린트 -</vt:lpstr>
      <vt:lpstr>- 블루프린트 -</vt:lpstr>
      <vt:lpstr>- 블루프린트 -</vt:lpstr>
      <vt:lpstr>- 블루프린트 -</vt:lpstr>
      <vt:lpstr>- 블루프린트 -</vt:lpstr>
      <vt:lpstr>- 블루프린트 -</vt:lpstr>
      <vt:lpstr>- 블루프린트 -</vt:lpstr>
      <vt:lpstr>- 블루프린트 -</vt:lpstr>
      <vt:lpstr>- 블루프린트 -</vt:lpstr>
      <vt:lpstr>- 블루프린트 -</vt:lpstr>
      <vt:lpstr>- 블루프린트 -</vt:lpstr>
      <vt:lpstr>- 블루프린트 -</vt:lpstr>
      <vt:lpstr>- 블루프린트 -</vt:lpstr>
      <vt:lpstr>- 블루프린트 -</vt:lpstr>
      <vt:lpstr>- 블루프린트 -</vt:lpstr>
      <vt:lpstr>- 미션 -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3D게임프로그래밍</dc:title>
  <dc:creator>USER</dc:creator>
  <cp:lastModifiedBy>user</cp:lastModifiedBy>
  <cp:revision>1</cp:revision>
  <dcterms:created xsi:type="dcterms:W3CDTF">2023-08-30T04:29:08Z</dcterms:created>
  <dcterms:modified xsi:type="dcterms:W3CDTF">2025-10-02T01:33:21Z</dcterms:modified>
</cp:coreProperties>
</file>